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0"/>
  </p:notesMasterIdLst>
  <p:sldIdLst>
    <p:sldId id="256" r:id="rId2"/>
    <p:sldId id="258" r:id="rId3"/>
    <p:sldId id="307" r:id="rId4"/>
    <p:sldId id="261" r:id="rId5"/>
    <p:sldId id="309" r:id="rId6"/>
    <p:sldId id="306" r:id="rId7"/>
    <p:sldId id="308" r:id="rId8"/>
    <p:sldId id="259" r:id="rId9"/>
    <p:sldId id="321" r:id="rId10"/>
    <p:sldId id="305" r:id="rId11"/>
    <p:sldId id="322" r:id="rId12"/>
    <p:sldId id="336" r:id="rId13"/>
    <p:sldId id="335" r:id="rId14"/>
    <p:sldId id="337" r:id="rId15"/>
    <p:sldId id="338" r:id="rId16"/>
    <p:sldId id="339" r:id="rId17"/>
    <p:sldId id="340" r:id="rId18"/>
    <p:sldId id="341" r:id="rId19"/>
    <p:sldId id="342" r:id="rId20"/>
    <p:sldId id="328" r:id="rId21"/>
    <p:sldId id="320" r:id="rId22"/>
    <p:sldId id="329" r:id="rId23"/>
    <p:sldId id="283" r:id="rId24"/>
    <p:sldId id="333" r:id="rId25"/>
    <p:sldId id="343" r:id="rId26"/>
    <p:sldId id="344" r:id="rId27"/>
    <p:sldId id="269" r:id="rId28"/>
    <p:sldId id="331" r:id="rId29"/>
    <p:sldId id="332" r:id="rId30"/>
    <p:sldId id="334" r:id="rId31"/>
    <p:sldId id="345" r:id="rId32"/>
    <p:sldId id="346" r:id="rId33"/>
    <p:sldId id="347" r:id="rId34"/>
    <p:sldId id="348" r:id="rId35"/>
    <p:sldId id="349" r:id="rId36"/>
    <p:sldId id="324" r:id="rId37"/>
    <p:sldId id="265" r:id="rId38"/>
    <p:sldId id="327"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Palanquin Dark" panose="020B0604020202020204" charset="0"/>
      <p:regular r:id="rId45"/>
      <p:bold r:id="rId46"/>
    </p:embeddedFont>
    <p:embeddedFont>
      <p:font typeface="Rubik" pitchFamily="2" charset="-79"/>
      <p:regular r:id="rId47"/>
      <p:bold r:id="rId48"/>
      <p:italic r:id="rId49"/>
      <p:boldItalic r:id="rId50"/>
    </p:embeddedFont>
    <p:embeddedFont>
      <p:font typeface="Rubik Black" pitchFamily="2" charset="-79"/>
      <p:bold r:id="rId51"/>
      <p:boldItalic r:id="rId52"/>
    </p:embeddedFont>
    <p:embeddedFont>
      <p:font typeface="Rubik ExtraBold" pitchFamily="2" charset="-79"/>
      <p:bold r:id="rId53"/>
      <p:boldItalic r:id="rId54"/>
    </p:embeddedFont>
    <p:embeddedFont>
      <p:font typeface="Rubik Glitch" panose="020B0604020202020204" charset="-79"/>
      <p:regular r:id="rId55"/>
    </p:embeddedFont>
    <p:embeddedFont>
      <p:font typeface="Segoe UI" panose="020B05020402040202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FFD"/>
    <a:srgbClr val="3FE6FF"/>
    <a:srgbClr val="9BC6F5"/>
    <a:srgbClr val="000000"/>
    <a:srgbClr val="EAEAE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AA34AE-95E1-4947-A4C9-6284907B4DC4}">
  <a:tblStyle styleId="{44AA34AE-95E1-4947-A4C9-6284907B4D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148" d="100"/>
          <a:sy n="148" d="100"/>
        </p:scale>
        <p:origin x="132" y="3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674F0-1F8A-438C-8182-B505EE69EBB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BC296EA-8D7B-43CF-934C-66A62274A358}">
      <dgm:prSet custT="1"/>
      <dgm:spPr>
        <a:solidFill>
          <a:schemeClr val="accent2">
            <a:alpha val="40000"/>
          </a:schemeClr>
        </a:solidFill>
      </dgm:spPr>
      <dgm:t>
        <a:bodyPr/>
        <a:lstStyle/>
        <a:p>
          <a:r>
            <a:rPr lang="en-US" sz="2000" b="1" i="0">
              <a:solidFill>
                <a:schemeClr val="accent3"/>
              </a:solidFill>
            </a:rPr>
            <a:t>Enhanced Phishing and Social Engineering</a:t>
          </a:r>
          <a:endParaRPr lang="en-US" sz="2000">
            <a:solidFill>
              <a:schemeClr val="accent3"/>
            </a:solidFill>
          </a:endParaRPr>
        </a:p>
      </dgm:t>
    </dgm:pt>
    <dgm:pt modelId="{57DC3491-41D1-4A9B-8372-F20AD86A5794}" type="parTrans" cxnId="{70AFCCF2-71EA-4B4E-8036-ED6DCDB90771}">
      <dgm:prSet/>
      <dgm:spPr/>
      <dgm:t>
        <a:bodyPr/>
        <a:lstStyle/>
        <a:p>
          <a:endParaRPr lang="en-US">
            <a:solidFill>
              <a:schemeClr val="accent3"/>
            </a:solidFill>
          </a:endParaRPr>
        </a:p>
      </dgm:t>
    </dgm:pt>
    <dgm:pt modelId="{07D54837-29C3-42E1-8BD7-204661F4EDFC}" type="sibTrans" cxnId="{70AFCCF2-71EA-4B4E-8036-ED6DCDB90771}">
      <dgm:prSet/>
      <dgm:spPr/>
      <dgm:t>
        <a:bodyPr/>
        <a:lstStyle/>
        <a:p>
          <a:endParaRPr lang="en-US">
            <a:solidFill>
              <a:schemeClr val="accent3"/>
            </a:solidFill>
          </a:endParaRPr>
        </a:p>
      </dgm:t>
    </dgm:pt>
    <dgm:pt modelId="{3C5A8C4A-C1F6-4B84-B710-20D9EEB21A8A}">
      <dgm:prSet custT="1"/>
      <dgm:spPr>
        <a:solidFill>
          <a:schemeClr val="accent2">
            <a:alpha val="40000"/>
          </a:schemeClr>
        </a:solidFill>
      </dgm:spPr>
      <dgm:t>
        <a:bodyPr/>
        <a:lstStyle/>
        <a:p>
          <a:r>
            <a:rPr lang="en-US" sz="2000" b="1" i="0">
              <a:solidFill>
                <a:schemeClr val="accent3"/>
              </a:solidFill>
            </a:rPr>
            <a:t>AI-Powered Botnets</a:t>
          </a:r>
          <a:endParaRPr lang="en-US" sz="2000">
            <a:solidFill>
              <a:schemeClr val="accent3"/>
            </a:solidFill>
          </a:endParaRPr>
        </a:p>
      </dgm:t>
    </dgm:pt>
    <dgm:pt modelId="{C24323FB-70A5-49C5-ADF8-8345FDA8E95C}" type="parTrans" cxnId="{91B0939C-ED58-49DA-B918-A7FF5BF1E542}">
      <dgm:prSet/>
      <dgm:spPr/>
      <dgm:t>
        <a:bodyPr/>
        <a:lstStyle/>
        <a:p>
          <a:endParaRPr lang="en-US">
            <a:solidFill>
              <a:schemeClr val="accent3"/>
            </a:solidFill>
          </a:endParaRPr>
        </a:p>
      </dgm:t>
    </dgm:pt>
    <dgm:pt modelId="{79962D62-9158-46E0-9DFC-653698E0FE36}" type="sibTrans" cxnId="{91B0939C-ED58-49DA-B918-A7FF5BF1E542}">
      <dgm:prSet/>
      <dgm:spPr/>
      <dgm:t>
        <a:bodyPr/>
        <a:lstStyle/>
        <a:p>
          <a:endParaRPr lang="en-US">
            <a:solidFill>
              <a:schemeClr val="accent3"/>
            </a:solidFill>
          </a:endParaRPr>
        </a:p>
      </dgm:t>
    </dgm:pt>
    <dgm:pt modelId="{338E5AC4-98F2-4711-9048-EACBF09E22B4}">
      <dgm:prSet custT="1"/>
      <dgm:spPr>
        <a:solidFill>
          <a:schemeClr val="accent2">
            <a:alpha val="40000"/>
          </a:schemeClr>
        </a:solidFill>
      </dgm:spPr>
      <dgm:t>
        <a:bodyPr/>
        <a:lstStyle/>
        <a:p>
          <a:r>
            <a:rPr lang="en-US" sz="2000" b="1" i="0">
              <a:solidFill>
                <a:schemeClr val="accent3"/>
              </a:solidFill>
            </a:rPr>
            <a:t>Optimizing Attack Strategies</a:t>
          </a:r>
          <a:endParaRPr lang="en-US" sz="2000">
            <a:solidFill>
              <a:schemeClr val="accent3"/>
            </a:solidFill>
          </a:endParaRPr>
        </a:p>
      </dgm:t>
    </dgm:pt>
    <dgm:pt modelId="{75B94AB5-5F12-4AD7-9D43-C5C707C20F1E}" type="parTrans" cxnId="{1567C626-7E38-4DA8-A1A6-9DBB4A0FE85C}">
      <dgm:prSet/>
      <dgm:spPr/>
      <dgm:t>
        <a:bodyPr/>
        <a:lstStyle/>
        <a:p>
          <a:endParaRPr lang="en-US">
            <a:solidFill>
              <a:schemeClr val="accent3"/>
            </a:solidFill>
          </a:endParaRPr>
        </a:p>
      </dgm:t>
    </dgm:pt>
    <dgm:pt modelId="{0C2876F2-4B2C-45C9-8971-2AC32CD4AEDB}" type="sibTrans" cxnId="{1567C626-7E38-4DA8-A1A6-9DBB4A0FE85C}">
      <dgm:prSet/>
      <dgm:spPr/>
      <dgm:t>
        <a:bodyPr/>
        <a:lstStyle/>
        <a:p>
          <a:endParaRPr lang="en-US">
            <a:solidFill>
              <a:schemeClr val="accent3"/>
            </a:solidFill>
          </a:endParaRPr>
        </a:p>
      </dgm:t>
    </dgm:pt>
    <dgm:pt modelId="{5667591D-55A0-426A-AFCC-964EA8776921}" type="pres">
      <dgm:prSet presAssocID="{1A6674F0-1F8A-438C-8182-B505EE69EBBE}" presName="diagram" presStyleCnt="0">
        <dgm:presLayoutVars>
          <dgm:chPref val="1"/>
          <dgm:dir/>
          <dgm:animOne val="branch"/>
          <dgm:animLvl val="lvl"/>
          <dgm:resizeHandles val="exact"/>
        </dgm:presLayoutVars>
      </dgm:prSet>
      <dgm:spPr/>
    </dgm:pt>
    <dgm:pt modelId="{ABECFD71-9DAD-4CE9-B0BA-6C191BB6FA6D}" type="pres">
      <dgm:prSet presAssocID="{BBC296EA-8D7B-43CF-934C-66A62274A358}" presName="root1" presStyleCnt="0"/>
      <dgm:spPr/>
    </dgm:pt>
    <dgm:pt modelId="{D29EE74B-C083-43A6-BEF3-209FD5CE5119}" type="pres">
      <dgm:prSet presAssocID="{BBC296EA-8D7B-43CF-934C-66A62274A358}" presName="LevelOneTextNode" presStyleLbl="node0" presStyleIdx="0" presStyleCnt="3" custScaleX="230707">
        <dgm:presLayoutVars>
          <dgm:chPref val="3"/>
        </dgm:presLayoutVars>
      </dgm:prSet>
      <dgm:spPr/>
    </dgm:pt>
    <dgm:pt modelId="{E6BF61AC-1CB3-47A2-8F3A-EB572DE0C02D}" type="pres">
      <dgm:prSet presAssocID="{BBC296EA-8D7B-43CF-934C-66A62274A358}" presName="level2hierChild" presStyleCnt="0"/>
      <dgm:spPr/>
    </dgm:pt>
    <dgm:pt modelId="{1734182B-A65A-4665-83EC-3F0AC0F5A241}" type="pres">
      <dgm:prSet presAssocID="{3C5A8C4A-C1F6-4B84-B710-20D9EEB21A8A}" presName="root1" presStyleCnt="0"/>
      <dgm:spPr/>
    </dgm:pt>
    <dgm:pt modelId="{E7CEF92A-C3FD-4DE4-B97D-AD0B2F330980}" type="pres">
      <dgm:prSet presAssocID="{3C5A8C4A-C1F6-4B84-B710-20D9EEB21A8A}" presName="LevelOneTextNode" presStyleLbl="node0" presStyleIdx="1" presStyleCnt="3" custScaleX="230707">
        <dgm:presLayoutVars>
          <dgm:chPref val="3"/>
        </dgm:presLayoutVars>
      </dgm:prSet>
      <dgm:spPr/>
    </dgm:pt>
    <dgm:pt modelId="{0FFB459C-1300-4303-A35B-B04DA1627439}" type="pres">
      <dgm:prSet presAssocID="{3C5A8C4A-C1F6-4B84-B710-20D9EEB21A8A}" presName="level2hierChild" presStyleCnt="0"/>
      <dgm:spPr/>
    </dgm:pt>
    <dgm:pt modelId="{B6E0F7BD-1AE6-4793-A9EC-D78B3F964940}" type="pres">
      <dgm:prSet presAssocID="{338E5AC4-98F2-4711-9048-EACBF09E22B4}" presName="root1" presStyleCnt="0"/>
      <dgm:spPr/>
    </dgm:pt>
    <dgm:pt modelId="{9056F7DE-F831-401A-B7D8-9433B8007EB2}" type="pres">
      <dgm:prSet presAssocID="{338E5AC4-98F2-4711-9048-EACBF09E22B4}" presName="LevelOneTextNode" presStyleLbl="node0" presStyleIdx="2" presStyleCnt="3" custScaleX="230707">
        <dgm:presLayoutVars>
          <dgm:chPref val="3"/>
        </dgm:presLayoutVars>
      </dgm:prSet>
      <dgm:spPr/>
    </dgm:pt>
    <dgm:pt modelId="{1F19D23A-6DEC-4221-88FD-4C797D50F671}" type="pres">
      <dgm:prSet presAssocID="{338E5AC4-98F2-4711-9048-EACBF09E22B4}" presName="level2hierChild" presStyleCnt="0"/>
      <dgm:spPr/>
    </dgm:pt>
  </dgm:ptLst>
  <dgm:cxnLst>
    <dgm:cxn modelId="{8AE8B124-18D1-4AF3-81E5-E26D4D8F3186}" type="presOf" srcId="{BBC296EA-8D7B-43CF-934C-66A62274A358}" destId="{D29EE74B-C083-43A6-BEF3-209FD5CE5119}" srcOrd="0" destOrd="0" presId="urn:microsoft.com/office/officeart/2005/8/layout/hierarchy2"/>
    <dgm:cxn modelId="{1567C626-7E38-4DA8-A1A6-9DBB4A0FE85C}" srcId="{1A6674F0-1F8A-438C-8182-B505EE69EBBE}" destId="{338E5AC4-98F2-4711-9048-EACBF09E22B4}" srcOrd="2" destOrd="0" parTransId="{75B94AB5-5F12-4AD7-9D43-C5C707C20F1E}" sibTransId="{0C2876F2-4B2C-45C9-8971-2AC32CD4AEDB}"/>
    <dgm:cxn modelId="{23F2FF73-6EA3-47F1-BF97-BB728BA50A4E}" type="presOf" srcId="{3C5A8C4A-C1F6-4B84-B710-20D9EEB21A8A}" destId="{E7CEF92A-C3FD-4DE4-B97D-AD0B2F330980}" srcOrd="0" destOrd="0" presId="urn:microsoft.com/office/officeart/2005/8/layout/hierarchy2"/>
    <dgm:cxn modelId="{91B0939C-ED58-49DA-B918-A7FF5BF1E542}" srcId="{1A6674F0-1F8A-438C-8182-B505EE69EBBE}" destId="{3C5A8C4A-C1F6-4B84-B710-20D9EEB21A8A}" srcOrd="1" destOrd="0" parTransId="{C24323FB-70A5-49C5-ADF8-8345FDA8E95C}" sibTransId="{79962D62-9158-46E0-9DFC-653698E0FE36}"/>
    <dgm:cxn modelId="{7FED13C7-172B-4727-A0E5-99F3B195FFFA}" type="presOf" srcId="{1A6674F0-1F8A-438C-8182-B505EE69EBBE}" destId="{5667591D-55A0-426A-AFCC-964EA8776921}" srcOrd="0" destOrd="0" presId="urn:microsoft.com/office/officeart/2005/8/layout/hierarchy2"/>
    <dgm:cxn modelId="{70AFCCF2-71EA-4B4E-8036-ED6DCDB90771}" srcId="{1A6674F0-1F8A-438C-8182-B505EE69EBBE}" destId="{BBC296EA-8D7B-43CF-934C-66A62274A358}" srcOrd="0" destOrd="0" parTransId="{57DC3491-41D1-4A9B-8372-F20AD86A5794}" sibTransId="{07D54837-29C3-42E1-8BD7-204661F4EDFC}"/>
    <dgm:cxn modelId="{333305F8-4E8F-44F1-B471-6C9578BD11CE}" type="presOf" srcId="{338E5AC4-98F2-4711-9048-EACBF09E22B4}" destId="{9056F7DE-F831-401A-B7D8-9433B8007EB2}" srcOrd="0" destOrd="0" presId="urn:microsoft.com/office/officeart/2005/8/layout/hierarchy2"/>
    <dgm:cxn modelId="{06D46FA4-7D35-49CB-A6E9-1C0BEA387654}" type="presParOf" srcId="{5667591D-55A0-426A-AFCC-964EA8776921}" destId="{ABECFD71-9DAD-4CE9-B0BA-6C191BB6FA6D}" srcOrd="0" destOrd="0" presId="urn:microsoft.com/office/officeart/2005/8/layout/hierarchy2"/>
    <dgm:cxn modelId="{47417628-FFF9-4E32-AA2C-C6ECA231121A}" type="presParOf" srcId="{ABECFD71-9DAD-4CE9-B0BA-6C191BB6FA6D}" destId="{D29EE74B-C083-43A6-BEF3-209FD5CE5119}" srcOrd="0" destOrd="0" presId="urn:microsoft.com/office/officeart/2005/8/layout/hierarchy2"/>
    <dgm:cxn modelId="{728A3CB8-1397-4E37-9F4E-3715F72FDB17}" type="presParOf" srcId="{ABECFD71-9DAD-4CE9-B0BA-6C191BB6FA6D}" destId="{E6BF61AC-1CB3-47A2-8F3A-EB572DE0C02D}" srcOrd="1" destOrd="0" presId="urn:microsoft.com/office/officeart/2005/8/layout/hierarchy2"/>
    <dgm:cxn modelId="{C4E0C6BB-A875-4FC5-A285-098782AB329E}" type="presParOf" srcId="{5667591D-55A0-426A-AFCC-964EA8776921}" destId="{1734182B-A65A-4665-83EC-3F0AC0F5A241}" srcOrd="1" destOrd="0" presId="urn:microsoft.com/office/officeart/2005/8/layout/hierarchy2"/>
    <dgm:cxn modelId="{3377C93E-54E3-4202-8AF2-8AD3DB853FE9}" type="presParOf" srcId="{1734182B-A65A-4665-83EC-3F0AC0F5A241}" destId="{E7CEF92A-C3FD-4DE4-B97D-AD0B2F330980}" srcOrd="0" destOrd="0" presId="urn:microsoft.com/office/officeart/2005/8/layout/hierarchy2"/>
    <dgm:cxn modelId="{0CA548A4-58E2-472D-ADA8-17D8C2240240}" type="presParOf" srcId="{1734182B-A65A-4665-83EC-3F0AC0F5A241}" destId="{0FFB459C-1300-4303-A35B-B04DA1627439}" srcOrd="1" destOrd="0" presId="urn:microsoft.com/office/officeart/2005/8/layout/hierarchy2"/>
    <dgm:cxn modelId="{4A9153F4-35D1-4F35-B5D3-8C7CCE1C444D}" type="presParOf" srcId="{5667591D-55A0-426A-AFCC-964EA8776921}" destId="{B6E0F7BD-1AE6-4793-A9EC-D78B3F964940}" srcOrd="2" destOrd="0" presId="urn:microsoft.com/office/officeart/2005/8/layout/hierarchy2"/>
    <dgm:cxn modelId="{2CCA80BF-6FAD-4309-B096-BDD507E643B5}" type="presParOf" srcId="{B6E0F7BD-1AE6-4793-A9EC-D78B3F964940}" destId="{9056F7DE-F831-401A-B7D8-9433B8007EB2}" srcOrd="0" destOrd="0" presId="urn:microsoft.com/office/officeart/2005/8/layout/hierarchy2"/>
    <dgm:cxn modelId="{9E2B7455-0B61-4253-8BAE-23DCA2A886A9}" type="presParOf" srcId="{B6E0F7BD-1AE6-4793-A9EC-D78B3F964940}" destId="{1F19D23A-6DEC-4221-88FD-4C797D50F671}"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CFB78-96F1-41E3-8C30-31E6C264BC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FDF3F40-E845-4D37-90B2-A8ED22D9C2C0}">
      <dgm:prSet custT="1"/>
      <dgm:spPr>
        <a:solidFill>
          <a:srgbClr val="93EFFD">
            <a:alpha val="50196"/>
          </a:srgbClr>
        </a:solidFill>
      </dgm:spPr>
      <dgm:t>
        <a:bodyPr/>
        <a:lstStyle/>
        <a:p>
          <a:r>
            <a:rPr lang="en-US" sz="2400" b="1" i="0" dirty="0">
              <a:solidFill>
                <a:schemeClr val="accent3"/>
              </a:solidFill>
            </a:rPr>
            <a:t>Automated Vulnerability Discovery</a:t>
          </a:r>
          <a:endParaRPr lang="en-US" sz="2400" dirty="0">
            <a:solidFill>
              <a:schemeClr val="accent3"/>
            </a:solidFill>
          </a:endParaRPr>
        </a:p>
      </dgm:t>
    </dgm:pt>
    <dgm:pt modelId="{73E8181F-4972-437A-A1DB-71FB36A64D5F}" type="parTrans" cxnId="{80BD7EE0-0CD2-4C33-BC8B-B6F7B71AF0E4}">
      <dgm:prSet/>
      <dgm:spPr/>
      <dgm:t>
        <a:bodyPr/>
        <a:lstStyle/>
        <a:p>
          <a:endParaRPr lang="en-US"/>
        </a:p>
      </dgm:t>
    </dgm:pt>
    <dgm:pt modelId="{84009C50-57FE-42D0-BEF1-EC1F930E8397}" type="sibTrans" cxnId="{80BD7EE0-0CD2-4C33-BC8B-B6F7B71AF0E4}">
      <dgm:prSet/>
      <dgm:spPr/>
      <dgm:t>
        <a:bodyPr/>
        <a:lstStyle/>
        <a:p>
          <a:endParaRPr lang="en-US"/>
        </a:p>
      </dgm:t>
    </dgm:pt>
    <dgm:pt modelId="{78B6DCB8-A7DA-4D33-9878-37108DB41B18}">
      <dgm:prSet custT="1"/>
      <dgm:spPr>
        <a:solidFill>
          <a:srgbClr val="93EFFD">
            <a:alpha val="50196"/>
          </a:srgbClr>
        </a:solidFill>
      </dgm:spPr>
      <dgm:t>
        <a:bodyPr/>
        <a:lstStyle/>
        <a:p>
          <a:r>
            <a:rPr lang="en-US" sz="2400" b="1" i="0" dirty="0">
              <a:solidFill>
                <a:schemeClr val="accent3"/>
              </a:solidFill>
            </a:rPr>
            <a:t>Automated Exploit Development</a:t>
          </a:r>
          <a:endParaRPr lang="en-US" sz="2400" dirty="0">
            <a:solidFill>
              <a:schemeClr val="accent3"/>
            </a:solidFill>
          </a:endParaRPr>
        </a:p>
      </dgm:t>
    </dgm:pt>
    <dgm:pt modelId="{7446F2D2-52AE-4102-9469-D4B0557876B7}" type="parTrans" cxnId="{E38C2E25-C43F-4C4C-8D31-D19EA284E70F}">
      <dgm:prSet/>
      <dgm:spPr/>
      <dgm:t>
        <a:bodyPr/>
        <a:lstStyle/>
        <a:p>
          <a:endParaRPr lang="en-US"/>
        </a:p>
      </dgm:t>
    </dgm:pt>
    <dgm:pt modelId="{0B0D79D2-85EE-43E7-A6FF-7BD884B64DCE}" type="sibTrans" cxnId="{E38C2E25-C43F-4C4C-8D31-D19EA284E70F}">
      <dgm:prSet/>
      <dgm:spPr/>
      <dgm:t>
        <a:bodyPr/>
        <a:lstStyle/>
        <a:p>
          <a:endParaRPr lang="en-US"/>
        </a:p>
      </dgm:t>
    </dgm:pt>
    <dgm:pt modelId="{92F0D25A-90C9-480A-9505-98EBA61DE8C1}">
      <dgm:prSet custT="1"/>
      <dgm:spPr>
        <a:solidFill>
          <a:srgbClr val="93EFFD">
            <a:alpha val="50196"/>
          </a:srgbClr>
        </a:solidFill>
      </dgm:spPr>
      <dgm:t>
        <a:bodyPr/>
        <a:lstStyle/>
        <a:p>
          <a:r>
            <a:rPr lang="en-US" sz="2400" b="1" i="0">
              <a:solidFill>
                <a:schemeClr val="accent3"/>
              </a:solidFill>
            </a:rPr>
            <a:t>Automated Penetration Testing</a:t>
          </a:r>
          <a:endParaRPr lang="en-US" sz="2400">
            <a:solidFill>
              <a:schemeClr val="accent3"/>
            </a:solidFill>
          </a:endParaRPr>
        </a:p>
      </dgm:t>
    </dgm:pt>
    <dgm:pt modelId="{508DCA02-EC83-4ABA-AF5B-C3BD7F023FF7}" type="parTrans" cxnId="{BA9ECBED-8E35-40F9-B335-AACE2CF08474}">
      <dgm:prSet/>
      <dgm:spPr/>
      <dgm:t>
        <a:bodyPr/>
        <a:lstStyle/>
        <a:p>
          <a:endParaRPr lang="en-US"/>
        </a:p>
      </dgm:t>
    </dgm:pt>
    <dgm:pt modelId="{913C6CFD-2442-4276-9D44-FE3AAF11E8AB}" type="sibTrans" cxnId="{BA9ECBED-8E35-40F9-B335-AACE2CF08474}">
      <dgm:prSet/>
      <dgm:spPr/>
      <dgm:t>
        <a:bodyPr/>
        <a:lstStyle/>
        <a:p>
          <a:endParaRPr lang="en-US"/>
        </a:p>
      </dgm:t>
    </dgm:pt>
    <dgm:pt modelId="{FA13AE13-9226-4EF0-AE32-3DD465A91191}" type="pres">
      <dgm:prSet presAssocID="{40ACFB78-96F1-41E3-8C30-31E6C264BC08}" presName="diagram" presStyleCnt="0">
        <dgm:presLayoutVars>
          <dgm:dir/>
          <dgm:resizeHandles val="exact"/>
        </dgm:presLayoutVars>
      </dgm:prSet>
      <dgm:spPr/>
    </dgm:pt>
    <dgm:pt modelId="{101C0A91-627E-4282-8C29-E465750142F2}" type="pres">
      <dgm:prSet presAssocID="{AFDF3F40-E845-4D37-90B2-A8ED22D9C2C0}" presName="node" presStyleLbl="node1" presStyleIdx="0" presStyleCnt="3">
        <dgm:presLayoutVars>
          <dgm:bulletEnabled val="1"/>
        </dgm:presLayoutVars>
      </dgm:prSet>
      <dgm:spPr/>
    </dgm:pt>
    <dgm:pt modelId="{DC8E91B3-FB1D-4938-83CC-C1B25208C23F}" type="pres">
      <dgm:prSet presAssocID="{84009C50-57FE-42D0-BEF1-EC1F930E8397}" presName="sibTrans" presStyleCnt="0"/>
      <dgm:spPr/>
    </dgm:pt>
    <dgm:pt modelId="{AACDA31E-79C5-4095-B19F-BDCA1EC86813}" type="pres">
      <dgm:prSet presAssocID="{78B6DCB8-A7DA-4D33-9878-37108DB41B18}" presName="node" presStyleLbl="node1" presStyleIdx="1" presStyleCnt="3">
        <dgm:presLayoutVars>
          <dgm:bulletEnabled val="1"/>
        </dgm:presLayoutVars>
      </dgm:prSet>
      <dgm:spPr/>
    </dgm:pt>
    <dgm:pt modelId="{666A0DEA-DF06-42AE-A0D6-157E2AC7EC8A}" type="pres">
      <dgm:prSet presAssocID="{0B0D79D2-85EE-43E7-A6FF-7BD884B64DCE}" presName="sibTrans" presStyleCnt="0"/>
      <dgm:spPr/>
    </dgm:pt>
    <dgm:pt modelId="{16E168A1-D376-4CA9-B5AE-E804DAB89DC5}" type="pres">
      <dgm:prSet presAssocID="{92F0D25A-90C9-480A-9505-98EBA61DE8C1}" presName="node" presStyleLbl="node1" presStyleIdx="2" presStyleCnt="3">
        <dgm:presLayoutVars>
          <dgm:bulletEnabled val="1"/>
        </dgm:presLayoutVars>
      </dgm:prSet>
      <dgm:spPr/>
    </dgm:pt>
  </dgm:ptLst>
  <dgm:cxnLst>
    <dgm:cxn modelId="{71617D1C-F2E0-4D12-9DF2-EFF2438B7B4E}" type="presOf" srcId="{AFDF3F40-E845-4D37-90B2-A8ED22D9C2C0}" destId="{101C0A91-627E-4282-8C29-E465750142F2}" srcOrd="0" destOrd="0" presId="urn:microsoft.com/office/officeart/2005/8/layout/default"/>
    <dgm:cxn modelId="{E38C2E25-C43F-4C4C-8D31-D19EA284E70F}" srcId="{40ACFB78-96F1-41E3-8C30-31E6C264BC08}" destId="{78B6DCB8-A7DA-4D33-9878-37108DB41B18}" srcOrd="1" destOrd="0" parTransId="{7446F2D2-52AE-4102-9469-D4B0557876B7}" sibTransId="{0B0D79D2-85EE-43E7-A6FF-7BD884B64DCE}"/>
    <dgm:cxn modelId="{06492963-6BF2-46F9-B45F-86125A77C8A8}" type="presOf" srcId="{40ACFB78-96F1-41E3-8C30-31E6C264BC08}" destId="{FA13AE13-9226-4EF0-AE32-3DD465A91191}" srcOrd="0" destOrd="0" presId="urn:microsoft.com/office/officeart/2005/8/layout/default"/>
    <dgm:cxn modelId="{BFCE4073-01B1-4F4C-B1DF-8398C45F7317}" type="presOf" srcId="{78B6DCB8-A7DA-4D33-9878-37108DB41B18}" destId="{AACDA31E-79C5-4095-B19F-BDCA1EC86813}" srcOrd="0" destOrd="0" presId="urn:microsoft.com/office/officeart/2005/8/layout/default"/>
    <dgm:cxn modelId="{80BD7EE0-0CD2-4C33-BC8B-B6F7B71AF0E4}" srcId="{40ACFB78-96F1-41E3-8C30-31E6C264BC08}" destId="{AFDF3F40-E845-4D37-90B2-A8ED22D9C2C0}" srcOrd="0" destOrd="0" parTransId="{73E8181F-4972-437A-A1DB-71FB36A64D5F}" sibTransId="{84009C50-57FE-42D0-BEF1-EC1F930E8397}"/>
    <dgm:cxn modelId="{A7538EE1-066A-4D35-969B-A45F2BD89DA0}" type="presOf" srcId="{92F0D25A-90C9-480A-9505-98EBA61DE8C1}" destId="{16E168A1-D376-4CA9-B5AE-E804DAB89DC5}" srcOrd="0" destOrd="0" presId="urn:microsoft.com/office/officeart/2005/8/layout/default"/>
    <dgm:cxn modelId="{BA9ECBED-8E35-40F9-B335-AACE2CF08474}" srcId="{40ACFB78-96F1-41E3-8C30-31E6C264BC08}" destId="{92F0D25A-90C9-480A-9505-98EBA61DE8C1}" srcOrd="2" destOrd="0" parTransId="{508DCA02-EC83-4ABA-AF5B-C3BD7F023FF7}" sibTransId="{913C6CFD-2442-4276-9D44-FE3AAF11E8AB}"/>
    <dgm:cxn modelId="{7392EF0A-4D67-40A3-88C7-0AE1AF222CE0}" type="presParOf" srcId="{FA13AE13-9226-4EF0-AE32-3DD465A91191}" destId="{101C0A91-627E-4282-8C29-E465750142F2}" srcOrd="0" destOrd="0" presId="urn:microsoft.com/office/officeart/2005/8/layout/default"/>
    <dgm:cxn modelId="{6BA30FAA-213C-4D75-8E9E-1AEBC735ECDC}" type="presParOf" srcId="{FA13AE13-9226-4EF0-AE32-3DD465A91191}" destId="{DC8E91B3-FB1D-4938-83CC-C1B25208C23F}" srcOrd="1" destOrd="0" presId="urn:microsoft.com/office/officeart/2005/8/layout/default"/>
    <dgm:cxn modelId="{3047BCE9-A6E2-4E7A-8489-B3F5E5F46D5F}" type="presParOf" srcId="{FA13AE13-9226-4EF0-AE32-3DD465A91191}" destId="{AACDA31E-79C5-4095-B19F-BDCA1EC86813}" srcOrd="2" destOrd="0" presId="urn:microsoft.com/office/officeart/2005/8/layout/default"/>
    <dgm:cxn modelId="{2F666613-2730-4853-AF22-84313692B2E3}" type="presParOf" srcId="{FA13AE13-9226-4EF0-AE32-3DD465A91191}" destId="{666A0DEA-DF06-42AE-A0D6-157E2AC7EC8A}" srcOrd="3" destOrd="0" presId="urn:microsoft.com/office/officeart/2005/8/layout/default"/>
    <dgm:cxn modelId="{BA29D01F-4B82-4486-9F27-EC693BAB6639}" type="presParOf" srcId="{FA13AE13-9226-4EF0-AE32-3DD465A91191}" destId="{16E168A1-D376-4CA9-B5AE-E804DAB89DC5}"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0C084-E40B-4571-A137-8997139AFC5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DD2B52C-6A4E-4D20-AE24-D19B7FA590B4}">
      <dgm:prSet custT="1"/>
      <dgm:spPr>
        <a:solidFill>
          <a:srgbClr val="93EFFD">
            <a:alpha val="47843"/>
          </a:srgbClr>
        </a:solidFill>
      </dgm:spPr>
      <dgm:t>
        <a:bodyPr/>
        <a:lstStyle/>
        <a:p>
          <a:r>
            <a:rPr lang="en-US" sz="3200" b="1" i="0">
              <a:solidFill>
                <a:schemeClr val="accent3"/>
              </a:solidFill>
            </a:rPr>
            <a:t>Adaptive Malware</a:t>
          </a:r>
          <a:endParaRPr lang="en-US" sz="3200">
            <a:solidFill>
              <a:schemeClr val="accent3"/>
            </a:solidFill>
          </a:endParaRPr>
        </a:p>
      </dgm:t>
    </dgm:pt>
    <dgm:pt modelId="{652279B9-386B-455C-85CA-69D095881DD3}" type="parTrans" cxnId="{A5DCE457-D38B-4C8A-BAE6-B641193DE91E}">
      <dgm:prSet/>
      <dgm:spPr/>
      <dgm:t>
        <a:bodyPr/>
        <a:lstStyle/>
        <a:p>
          <a:endParaRPr lang="en-US"/>
        </a:p>
      </dgm:t>
    </dgm:pt>
    <dgm:pt modelId="{08CA3963-8024-4A1B-B54F-FAA213DB5FF0}" type="sibTrans" cxnId="{A5DCE457-D38B-4C8A-BAE6-B641193DE91E}">
      <dgm:prSet/>
      <dgm:spPr/>
      <dgm:t>
        <a:bodyPr/>
        <a:lstStyle/>
        <a:p>
          <a:endParaRPr lang="en-US"/>
        </a:p>
      </dgm:t>
    </dgm:pt>
    <dgm:pt modelId="{131E2463-5717-4262-AE44-109CE98A0E99}">
      <dgm:prSet custT="1"/>
      <dgm:spPr>
        <a:solidFill>
          <a:srgbClr val="93EFFD">
            <a:alpha val="47843"/>
          </a:srgbClr>
        </a:solidFill>
      </dgm:spPr>
      <dgm:t>
        <a:bodyPr/>
        <a:lstStyle/>
        <a:p>
          <a:r>
            <a:rPr lang="en-US" sz="3200" b="1" i="0">
              <a:solidFill>
                <a:schemeClr val="accent3"/>
              </a:solidFill>
            </a:rPr>
            <a:t>Intelligent Malware Creation</a:t>
          </a:r>
          <a:endParaRPr lang="en-US" sz="3200">
            <a:solidFill>
              <a:schemeClr val="accent3"/>
            </a:solidFill>
          </a:endParaRPr>
        </a:p>
      </dgm:t>
    </dgm:pt>
    <dgm:pt modelId="{F03AF0A1-7BC6-49C5-9491-2F355C498CFE}" type="parTrans" cxnId="{1A7D4D62-6399-432F-9287-C514A99B2D2F}">
      <dgm:prSet/>
      <dgm:spPr/>
      <dgm:t>
        <a:bodyPr/>
        <a:lstStyle/>
        <a:p>
          <a:endParaRPr lang="en-US"/>
        </a:p>
      </dgm:t>
    </dgm:pt>
    <dgm:pt modelId="{C8566635-B28D-42FD-84ED-649BC7AD1CC5}" type="sibTrans" cxnId="{1A7D4D62-6399-432F-9287-C514A99B2D2F}">
      <dgm:prSet/>
      <dgm:spPr/>
      <dgm:t>
        <a:bodyPr/>
        <a:lstStyle/>
        <a:p>
          <a:endParaRPr lang="en-US"/>
        </a:p>
      </dgm:t>
    </dgm:pt>
    <dgm:pt modelId="{AE76BD39-CEBC-4B2E-9B1A-8AA3317728D6}" type="pres">
      <dgm:prSet presAssocID="{78A0C084-E40B-4571-A137-8997139AFC5F}" presName="hierChild1" presStyleCnt="0">
        <dgm:presLayoutVars>
          <dgm:orgChart val="1"/>
          <dgm:chPref val="1"/>
          <dgm:dir/>
          <dgm:animOne val="branch"/>
          <dgm:animLvl val="lvl"/>
          <dgm:resizeHandles/>
        </dgm:presLayoutVars>
      </dgm:prSet>
      <dgm:spPr/>
    </dgm:pt>
    <dgm:pt modelId="{3AE1EA67-95FD-4AD5-802E-0418A8C2C022}" type="pres">
      <dgm:prSet presAssocID="{4DD2B52C-6A4E-4D20-AE24-D19B7FA590B4}" presName="hierRoot1" presStyleCnt="0">
        <dgm:presLayoutVars>
          <dgm:hierBranch val="init"/>
        </dgm:presLayoutVars>
      </dgm:prSet>
      <dgm:spPr/>
    </dgm:pt>
    <dgm:pt modelId="{FCD10836-90BC-4257-92F3-1FD4FDF6F2B9}" type="pres">
      <dgm:prSet presAssocID="{4DD2B52C-6A4E-4D20-AE24-D19B7FA590B4}" presName="rootComposite1" presStyleCnt="0"/>
      <dgm:spPr/>
    </dgm:pt>
    <dgm:pt modelId="{6975A1F1-874F-4B30-868F-3A7245452143}" type="pres">
      <dgm:prSet presAssocID="{4DD2B52C-6A4E-4D20-AE24-D19B7FA590B4}" presName="rootText1" presStyleLbl="node0" presStyleIdx="0" presStyleCnt="2" custLinFactNeighborX="3919" custLinFactNeighborY="-28003">
        <dgm:presLayoutVars>
          <dgm:chPref val="3"/>
        </dgm:presLayoutVars>
      </dgm:prSet>
      <dgm:spPr/>
    </dgm:pt>
    <dgm:pt modelId="{DC5C219A-1EB9-4C2D-B570-0838E97A04AC}" type="pres">
      <dgm:prSet presAssocID="{4DD2B52C-6A4E-4D20-AE24-D19B7FA590B4}" presName="rootConnector1" presStyleLbl="node1" presStyleIdx="0" presStyleCnt="0"/>
      <dgm:spPr/>
    </dgm:pt>
    <dgm:pt modelId="{C276DBD0-6BD6-4A2E-988D-287BCCF4AB76}" type="pres">
      <dgm:prSet presAssocID="{4DD2B52C-6A4E-4D20-AE24-D19B7FA590B4}" presName="hierChild2" presStyleCnt="0"/>
      <dgm:spPr/>
    </dgm:pt>
    <dgm:pt modelId="{890AB809-8677-4BCA-A71F-6F0BE2993227}" type="pres">
      <dgm:prSet presAssocID="{4DD2B52C-6A4E-4D20-AE24-D19B7FA590B4}" presName="hierChild3" presStyleCnt="0"/>
      <dgm:spPr/>
    </dgm:pt>
    <dgm:pt modelId="{A111DF68-47C8-46B7-80A5-59BDA6038613}" type="pres">
      <dgm:prSet presAssocID="{131E2463-5717-4262-AE44-109CE98A0E99}" presName="hierRoot1" presStyleCnt="0">
        <dgm:presLayoutVars>
          <dgm:hierBranch val="init"/>
        </dgm:presLayoutVars>
      </dgm:prSet>
      <dgm:spPr/>
    </dgm:pt>
    <dgm:pt modelId="{FFD43982-6520-4BB3-B85E-805E2C653645}" type="pres">
      <dgm:prSet presAssocID="{131E2463-5717-4262-AE44-109CE98A0E99}" presName="rootComposite1" presStyleCnt="0"/>
      <dgm:spPr/>
    </dgm:pt>
    <dgm:pt modelId="{1E22E107-D273-4E0B-8D8C-078AACEBAEC6}" type="pres">
      <dgm:prSet presAssocID="{131E2463-5717-4262-AE44-109CE98A0E99}" presName="rootText1" presStyleLbl="node0" presStyleIdx="1" presStyleCnt="2" custLinFactNeighborX="-12668" custLinFactNeighborY="-28003">
        <dgm:presLayoutVars>
          <dgm:chPref val="3"/>
        </dgm:presLayoutVars>
      </dgm:prSet>
      <dgm:spPr/>
    </dgm:pt>
    <dgm:pt modelId="{057A906B-C328-4AAE-AD5E-661D3D98477F}" type="pres">
      <dgm:prSet presAssocID="{131E2463-5717-4262-AE44-109CE98A0E99}" presName="rootConnector1" presStyleLbl="node1" presStyleIdx="0" presStyleCnt="0"/>
      <dgm:spPr/>
    </dgm:pt>
    <dgm:pt modelId="{7F661094-1629-42CB-95E1-DE4F5A4DEACA}" type="pres">
      <dgm:prSet presAssocID="{131E2463-5717-4262-AE44-109CE98A0E99}" presName="hierChild2" presStyleCnt="0"/>
      <dgm:spPr/>
    </dgm:pt>
    <dgm:pt modelId="{80221982-5AF4-4A22-A731-A767ACF8333D}" type="pres">
      <dgm:prSet presAssocID="{131E2463-5717-4262-AE44-109CE98A0E99}" presName="hierChild3" presStyleCnt="0"/>
      <dgm:spPr/>
    </dgm:pt>
  </dgm:ptLst>
  <dgm:cxnLst>
    <dgm:cxn modelId="{A06ED90E-6DB1-493C-A901-D78C7EF02D77}" type="presOf" srcId="{131E2463-5717-4262-AE44-109CE98A0E99}" destId="{057A906B-C328-4AAE-AD5E-661D3D98477F}" srcOrd="1" destOrd="0" presId="urn:microsoft.com/office/officeart/2005/8/layout/orgChart1"/>
    <dgm:cxn modelId="{B63F873D-F7E2-4AF5-8D5B-B7230F616612}" type="presOf" srcId="{78A0C084-E40B-4571-A137-8997139AFC5F}" destId="{AE76BD39-CEBC-4B2E-9B1A-8AA3317728D6}" srcOrd="0" destOrd="0" presId="urn:microsoft.com/office/officeart/2005/8/layout/orgChart1"/>
    <dgm:cxn modelId="{1A7D4D62-6399-432F-9287-C514A99B2D2F}" srcId="{78A0C084-E40B-4571-A137-8997139AFC5F}" destId="{131E2463-5717-4262-AE44-109CE98A0E99}" srcOrd="1" destOrd="0" parTransId="{F03AF0A1-7BC6-49C5-9491-2F355C498CFE}" sibTransId="{C8566635-B28D-42FD-84ED-649BC7AD1CC5}"/>
    <dgm:cxn modelId="{A5DCE457-D38B-4C8A-BAE6-B641193DE91E}" srcId="{78A0C084-E40B-4571-A137-8997139AFC5F}" destId="{4DD2B52C-6A4E-4D20-AE24-D19B7FA590B4}" srcOrd="0" destOrd="0" parTransId="{652279B9-386B-455C-85CA-69D095881DD3}" sibTransId="{08CA3963-8024-4A1B-B54F-FAA213DB5FF0}"/>
    <dgm:cxn modelId="{68C4339F-DA4F-4949-AC7A-DB338CC233D1}" type="presOf" srcId="{131E2463-5717-4262-AE44-109CE98A0E99}" destId="{1E22E107-D273-4E0B-8D8C-078AACEBAEC6}" srcOrd="0" destOrd="0" presId="urn:microsoft.com/office/officeart/2005/8/layout/orgChart1"/>
    <dgm:cxn modelId="{14BD95B3-7CBC-4C2F-9F59-852337345097}" type="presOf" srcId="{4DD2B52C-6A4E-4D20-AE24-D19B7FA590B4}" destId="{DC5C219A-1EB9-4C2D-B570-0838E97A04AC}" srcOrd="1" destOrd="0" presId="urn:microsoft.com/office/officeart/2005/8/layout/orgChart1"/>
    <dgm:cxn modelId="{167D90BD-1EEA-4E50-9D28-04CD36C5782E}" type="presOf" srcId="{4DD2B52C-6A4E-4D20-AE24-D19B7FA590B4}" destId="{6975A1F1-874F-4B30-868F-3A7245452143}" srcOrd="0" destOrd="0" presId="urn:microsoft.com/office/officeart/2005/8/layout/orgChart1"/>
    <dgm:cxn modelId="{38093AC6-4F9B-4080-9BBF-C7EEC18E5B27}" type="presParOf" srcId="{AE76BD39-CEBC-4B2E-9B1A-8AA3317728D6}" destId="{3AE1EA67-95FD-4AD5-802E-0418A8C2C022}" srcOrd="0" destOrd="0" presId="urn:microsoft.com/office/officeart/2005/8/layout/orgChart1"/>
    <dgm:cxn modelId="{AEB20F34-BB5B-4861-9B26-45857A3E5783}" type="presParOf" srcId="{3AE1EA67-95FD-4AD5-802E-0418A8C2C022}" destId="{FCD10836-90BC-4257-92F3-1FD4FDF6F2B9}" srcOrd="0" destOrd="0" presId="urn:microsoft.com/office/officeart/2005/8/layout/orgChart1"/>
    <dgm:cxn modelId="{76A4055D-D58E-4AC4-933F-0C4DD581EAA0}" type="presParOf" srcId="{FCD10836-90BC-4257-92F3-1FD4FDF6F2B9}" destId="{6975A1F1-874F-4B30-868F-3A7245452143}" srcOrd="0" destOrd="0" presId="urn:microsoft.com/office/officeart/2005/8/layout/orgChart1"/>
    <dgm:cxn modelId="{98469904-55D1-4E28-B2F7-FE4182988259}" type="presParOf" srcId="{FCD10836-90BC-4257-92F3-1FD4FDF6F2B9}" destId="{DC5C219A-1EB9-4C2D-B570-0838E97A04AC}" srcOrd="1" destOrd="0" presId="urn:microsoft.com/office/officeart/2005/8/layout/orgChart1"/>
    <dgm:cxn modelId="{960BD58A-CD94-4192-9509-2C2A3E6E1CA7}" type="presParOf" srcId="{3AE1EA67-95FD-4AD5-802E-0418A8C2C022}" destId="{C276DBD0-6BD6-4A2E-988D-287BCCF4AB76}" srcOrd="1" destOrd="0" presId="urn:microsoft.com/office/officeart/2005/8/layout/orgChart1"/>
    <dgm:cxn modelId="{5A694A30-4C2F-4B1E-A4ED-8F614327F1CB}" type="presParOf" srcId="{3AE1EA67-95FD-4AD5-802E-0418A8C2C022}" destId="{890AB809-8677-4BCA-A71F-6F0BE2993227}" srcOrd="2" destOrd="0" presId="urn:microsoft.com/office/officeart/2005/8/layout/orgChart1"/>
    <dgm:cxn modelId="{BB18EEBC-E60B-48CF-AF73-C3F325FA0338}" type="presParOf" srcId="{AE76BD39-CEBC-4B2E-9B1A-8AA3317728D6}" destId="{A111DF68-47C8-46B7-80A5-59BDA6038613}" srcOrd="1" destOrd="0" presId="urn:microsoft.com/office/officeart/2005/8/layout/orgChart1"/>
    <dgm:cxn modelId="{38BCAA5B-9161-4AA9-BB02-B5AE5B202D08}" type="presParOf" srcId="{A111DF68-47C8-46B7-80A5-59BDA6038613}" destId="{FFD43982-6520-4BB3-B85E-805E2C653645}" srcOrd="0" destOrd="0" presId="urn:microsoft.com/office/officeart/2005/8/layout/orgChart1"/>
    <dgm:cxn modelId="{23C58EF8-8D3D-4418-9060-41EFA33B179F}" type="presParOf" srcId="{FFD43982-6520-4BB3-B85E-805E2C653645}" destId="{1E22E107-D273-4E0B-8D8C-078AACEBAEC6}" srcOrd="0" destOrd="0" presId="urn:microsoft.com/office/officeart/2005/8/layout/orgChart1"/>
    <dgm:cxn modelId="{E477E31E-695A-4F99-8506-1812209139D9}" type="presParOf" srcId="{FFD43982-6520-4BB3-B85E-805E2C653645}" destId="{057A906B-C328-4AAE-AD5E-661D3D98477F}" srcOrd="1" destOrd="0" presId="urn:microsoft.com/office/officeart/2005/8/layout/orgChart1"/>
    <dgm:cxn modelId="{30A31F5B-50A4-41D0-A986-546CDA15C044}" type="presParOf" srcId="{A111DF68-47C8-46B7-80A5-59BDA6038613}" destId="{7F661094-1629-42CB-95E1-DE4F5A4DEACA}" srcOrd="1" destOrd="0" presId="urn:microsoft.com/office/officeart/2005/8/layout/orgChart1"/>
    <dgm:cxn modelId="{54454AF5-5D38-420D-8770-9EE179A49C2F}" type="presParOf" srcId="{A111DF68-47C8-46B7-80A5-59BDA6038613}" destId="{80221982-5AF4-4A22-A731-A767ACF8333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4B1E0-5C07-41E4-9A1C-31C15F8DBEEC}"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28043171-8BE9-404C-A45A-2362CCC62D75}">
      <dgm:prSet/>
      <dgm:spPr>
        <a:solidFill>
          <a:srgbClr val="93EFFD">
            <a:alpha val="50196"/>
          </a:srgbClr>
        </a:solidFill>
      </dgm:spPr>
      <dgm:t>
        <a:bodyPr/>
        <a:lstStyle/>
        <a:p>
          <a:r>
            <a:rPr lang="en-US" b="1" i="0">
              <a:solidFill>
                <a:schemeClr val="accent3"/>
              </a:solidFill>
            </a:rPr>
            <a:t>Automated Response to Threats</a:t>
          </a:r>
          <a:endParaRPr lang="en-US">
            <a:solidFill>
              <a:schemeClr val="accent3"/>
            </a:solidFill>
          </a:endParaRPr>
        </a:p>
      </dgm:t>
    </dgm:pt>
    <dgm:pt modelId="{03F87C60-3A77-4924-A0CE-72C0B9FD12BB}" type="parTrans" cxnId="{741D9ACF-E488-4C1D-A099-2EC4037CAF9A}">
      <dgm:prSet/>
      <dgm:spPr/>
      <dgm:t>
        <a:bodyPr/>
        <a:lstStyle/>
        <a:p>
          <a:endParaRPr lang="en-US"/>
        </a:p>
      </dgm:t>
    </dgm:pt>
    <dgm:pt modelId="{5DFE0BA1-EA34-433E-9469-80B3E365BC4D}" type="sibTrans" cxnId="{741D9ACF-E488-4C1D-A099-2EC4037CAF9A}">
      <dgm:prSet/>
      <dgm:spPr>
        <a:noFill/>
      </dgm:spPr>
      <dgm:t>
        <a:bodyPr/>
        <a:lstStyle/>
        <a:p>
          <a:endParaRPr lang="en-US"/>
        </a:p>
      </dgm:t>
    </dgm:pt>
    <dgm:pt modelId="{59EBD043-C4E6-44EB-A3C5-E7B577252C04}">
      <dgm:prSet/>
      <dgm:spPr>
        <a:solidFill>
          <a:srgbClr val="93EFFD">
            <a:alpha val="50196"/>
          </a:srgbClr>
        </a:solidFill>
      </dgm:spPr>
      <dgm:t>
        <a:bodyPr/>
        <a:lstStyle/>
        <a:p>
          <a:r>
            <a:rPr lang="en-US" b="1" i="0">
              <a:solidFill>
                <a:schemeClr val="accent3"/>
              </a:solidFill>
            </a:rPr>
            <a:t>Continuous Learning from Data</a:t>
          </a:r>
          <a:endParaRPr lang="en-US">
            <a:solidFill>
              <a:schemeClr val="accent3"/>
            </a:solidFill>
          </a:endParaRPr>
        </a:p>
      </dgm:t>
    </dgm:pt>
    <dgm:pt modelId="{CF94A198-6949-45CF-96C4-0760C5EF3A35}" type="parTrans" cxnId="{230F3640-211A-491D-9BB5-9E8C5F451A13}">
      <dgm:prSet/>
      <dgm:spPr/>
      <dgm:t>
        <a:bodyPr/>
        <a:lstStyle/>
        <a:p>
          <a:endParaRPr lang="en-US"/>
        </a:p>
      </dgm:t>
    </dgm:pt>
    <dgm:pt modelId="{8F6002FD-F9BF-49DF-8740-B6B4C354BAAE}" type="sibTrans" cxnId="{230F3640-211A-491D-9BB5-9E8C5F451A13}">
      <dgm:prSet/>
      <dgm:spPr>
        <a:noFill/>
      </dgm:spPr>
      <dgm:t>
        <a:bodyPr/>
        <a:lstStyle/>
        <a:p>
          <a:endParaRPr lang="en-US"/>
        </a:p>
      </dgm:t>
    </dgm:pt>
    <dgm:pt modelId="{39320468-6C78-4242-9768-0D9463D53EF1}" type="pres">
      <dgm:prSet presAssocID="{5654B1E0-5C07-41E4-9A1C-31C15F8DBEEC}" presName="Name0" presStyleCnt="0">
        <dgm:presLayoutVars>
          <dgm:chMax val="21"/>
          <dgm:chPref val="21"/>
        </dgm:presLayoutVars>
      </dgm:prSet>
      <dgm:spPr/>
    </dgm:pt>
    <dgm:pt modelId="{1B18C8C1-3B70-4BCB-B11B-90E88EFC6532}" type="pres">
      <dgm:prSet presAssocID="{28043171-8BE9-404C-A45A-2362CCC62D75}" presName="text1" presStyleCnt="0"/>
      <dgm:spPr/>
    </dgm:pt>
    <dgm:pt modelId="{F5096C42-1F33-44F9-901F-93BC199850B9}" type="pres">
      <dgm:prSet presAssocID="{28043171-8BE9-404C-A45A-2362CCC62D75}" presName="textRepeatNode" presStyleLbl="alignNode1" presStyleIdx="0" presStyleCnt="2">
        <dgm:presLayoutVars>
          <dgm:chMax val="0"/>
          <dgm:chPref val="0"/>
          <dgm:bulletEnabled val="1"/>
        </dgm:presLayoutVars>
      </dgm:prSet>
      <dgm:spPr/>
    </dgm:pt>
    <dgm:pt modelId="{6EC480B8-3B6F-4D87-9EBC-674E55970E53}" type="pres">
      <dgm:prSet presAssocID="{28043171-8BE9-404C-A45A-2362CCC62D75}" presName="textaccent1" presStyleCnt="0"/>
      <dgm:spPr/>
    </dgm:pt>
    <dgm:pt modelId="{00926908-DF71-4D46-9301-4421545C0C11}" type="pres">
      <dgm:prSet presAssocID="{28043171-8BE9-404C-A45A-2362CCC62D75}" presName="accentRepeatNode" presStyleLbl="solidAlignAcc1" presStyleIdx="0" presStyleCnt="4"/>
      <dgm:spPr/>
    </dgm:pt>
    <dgm:pt modelId="{7146401A-01A4-487B-872F-EA48B4F5C5A8}" type="pres">
      <dgm:prSet presAssocID="{5DFE0BA1-EA34-433E-9469-80B3E365BC4D}" presName="image1" presStyleCnt="0"/>
      <dgm:spPr/>
    </dgm:pt>
    <dgm:pt modelId="{D07B80A4-F8C5-4BFB-A016-E6E710EE4A49}" type="pres">
      <dgm:prSet presAssocID="{5DFE0BA1-EA34-433E-9469-80B3E365BC4D}" presName="imageRepeatNode" presStyleLbl="alignAcc1" presStyleIdx="0" presStyleCnt="2"/>
      <dgm:spPr/>
    </dgm:pt>
    <dgm:pt modelId="{8384D279-5170-4682-BB62-FE00A600A731}" type="pres">
      <dgm:prSet presAssocID="{5DFE0BA1-EA34-433E-9469-80B3E365BC4D}" presName="imageaccent1" presStyleCnt="0"/>
      <dgm:spPr/>
    </dgm:pt>
    <dgm:pt modelId="{034BB86A-7C23-4BE0-8C9E-EBD0A8F1A311}" type="pres">
      <dgm:prSet presAssocID="{5DFE0BA1-EA34-433E-9469-80B3E365BC4D}" presName="accentRepeatNode" presStyleLbl="solidAlignAcc1" presStyleIdx="1" presStyleCnt="4"/>
      <dgm:spPr/>
    </dgm:pt>
    <dgm:pt modelId="{8C417148-084E-47DB-8899-5E2124C93003}" type="pres">
      <dgm:prSet presAssocID="{59EBD043-C4E6-44EB-A3C5-E7B577252C04}" presName="text2" presStyleCnt="0"/>
      <dgm:spPr/>
    </dgm:pt>
    <dgm:pt modelId="{5DF29959-C309-42A0-8C72-5615E9CF0ED5}" type="pres">
      <dgm:prSet presAssocID="{59EBD043-C4E6-44EB-A3C5-E7B577252C04}" presName="textRepeatNode" presStyleLbl="alignNode1" presStyleIdx="1" presStyleCnt="2">
        <dgm:presLayoutVars>
          <dgm:chMax val="0"/>
          <dgm:chPref val="0"/>
          <dgm:bulletEnabled val="1"/>
        </dgm:presLayoutVars>
      </dgm:prSet>
      <dgm:spPr/>
    </dgm:pt>
    <dgm:pt modelId="{1D9BA74E-77CA-4699-BE17-08705743BE22}" type="pres">
      <dgm:prSet presAssocID="{59EBD043-C4E6-44EB-A3C5-E7B577252C04}" presName="textaccent2" presStyleCnt="0"/>
      <dgm:spPr/>
    </dgm:pt>
    <dgm:pt modelId="{855D391A-FEEF-4CBB-ABF0-1FE72B004E13}" type="pres">
      <dgm:prSet presAssocID="{59EBD043-C4E6-44EB-A3C5-E7B577252C04}" presName="accentRepeatNode" presStyleLbl="solidAlignAcc1" presStyleIdx="2" presStyleCnt="4"/>
      <dgm:spPr/>
    </dgm:pt>
    <dgm:pt modelId="{A1F40221-78A0-442C-869E-A0321F2CAC39}" type="pres">
      <dgm:prSet presAssocID="{8F6002FD-F9BF-49DF-8740-B6B4C354BAAE}" presName="image2" presStyleCnt="0"/>
      <dgm:spPr/>
    </dgm:pt>
    <dgm:pt modelId="{7A7AF188-AF73-42B6-B938-2AD80765C2C5}" type="pres">
      <dgm:prSet presAssocID="{8F6002FD-F9BF-49DF-8740-B6B4C354BAAE}" presName="imageRepeatNode" presStyleLbl="alignAcc1" presStyleIdx="1" presStyleCnt="2"/>
      <dgm:spPr/>
    </dgm:pt>
    <dgm:pt modelId="{19929EC2-1F5B-4843-A2A1-AC9422D39DCF}" type="pres">
      <dgm:prSet presAssocID="{8F6002FD-F9BF-49DF-8740-B6B4C354BAAE}" presName="imageaccent2" presStyleCnt="0"/>
      <dgm:spPr/>
    </dgm:pt>
    <dgm:pt modelId="{341F3B66-2250-4ECA-8FFF-E34345E4651A}" type="pres">
      <dgm:prSet presAssocID="{8F6002FD-F9BF-49DF-8740-B6B4C354BAAE}" presName="accentRepeatNode" presStyleLbl="solidAlignAcc1" presStyleIdx="3" presStyleCnt="4"/>
      <dgm:spPr/>
    </dgm:pt>
  </dgm:ptLst>
  <dgm:cxnLst>
    <dgm:cxn modelId="{EC1DCC21-40E6-45EE-BDFA-A5168AFA7BA8}" type="presOf" srcId="{8F6002FD-F9BF-49DF-8740-B6B4C354BAAE}" destId="{7A7AF188-AF73-42B6-B938-2AD80765C2C5}" srcOrd="0" destOrd="0" presId="urn:microsoft.com/office/officeart/2008/layout/HexagonCluster"/>
    <dgm:cxn modelId="{230F3640-211A-491D-9BB5-9E8C5F451A13}" srcId="{5654B1E0-5C07-41E4-9A1C-31C15F8DBEEC}" destId="{59EBD043-C4E6-44EB-A3C5-E7B577252C04}" srcOrd="1" destOrd="0" parTransId="{CF94A198-6949-45CF-96C4-0760C5EF3A35}" sibTransId="{8F6002FD-F9BF-49DF-8740-B6B4C354BAAE}"/>
    <dgm:cxn modelId="{788F9A6F-2D19-4655-AFD7-A35A62DB179D}" type="presOf" srcId="{59EBD043-C4E6-44EB-A3C5-E7B577252C04}" destId="{5DF29959-C309-42A0-8C72-5615E9CF0ED5}" srcOrd="0" destOrd="0" presId="urn:microsoft.com/office/officeart/2008/layout/HexagonCluster"/>
    <dgm:cxn modelId="{F7A75E73-6264-4D1C-8DBD-4FF903E7ED2E}" type="presOf" srcId="{5DFE0BA1-EA34-433E-9469-80B3E365BC4D}" destId="{D07B80A4-F8C5-4BFB-A016-E6E710EE4A49}" srcOrd="0" destOrd="0" presId="urn:microsoft.com/office/officeart/2008/layout/HexagonCluster"/>
    <dgm:cxn modelId="{741D9ACF-E488-4C1D-A099-2EC4037CAF9A}" srcId="{5654B1E0-5C07-41E4-9A1C-31C15F8DBEEC}" destId="{28043171-8BE9-404C-A45A-2362CCC62D75}" srcOrd="0" destOrd="0" parTransId="{03F87C60-3A77-4924-A0CE-72C0B9FD12BB}" sibTransId="{5DFE0BA1-EA34-433E-9469-80B3E365BC4D}"/>
    <dgm:cxn modelId="{B06C58D8-1682-468D-9161-CC4DD5DB9899}" type="presOf" srcId="{5654B1E0-5C07-41E4-9A1C-31C15F8DBEEC}" destId="{39320468-6C78-4242-9768-0D9463D53EF1}" srcOrd="0" destOrd="0" presId="urn:microsoft.com/office/officeart/2008/layout/HexagonCluster"/>
    <dgm:cxn modelId="{A26CD3F6-D76C-44E2-BCEC-D6CCBAE2873F}" type="presOf" srcId="{28043171-8BE9-404C-A45A-2362CCC62D75}" destId="{F5096C42-1F33-44F9-901F-93BC199850B9}" srcOrd="0" destOrd="0" presId="urn:microsoft.com/office/officeart/2008/layout/HexagonCluster"/>
    <dgm:cxn modelId="{DFBC7A1E-18F0-40FA-81DC-76FD0A0942F4}" type="presParOf" srcId="{39320468-6C78-4242-9768-0D9463D53EF1}" destId="{1B18C8C1-3B70-4BCB-B11B-90E88EFC6532}" srcOrd="0" destOrd="0" presId="urn:microsoft.com/office/officeart/2008/layout/HexagonCluster"/>
    <dgm:cxn modelId="{9DA64EF8-CBC4-47B3-B605-EA5F214381D1}" type="presParOf" srcId="{1B18C8C1-3B70-4BCB-B11B-90E88EFC6532}" destId="{F5096C42-1F33-44F9-901F-93BC199850B9}" srcOrd="0" destOrd="0" presId="urn:microsoft.com/office/officeart/2008/layout/HexagonCluster"/>
    <dgm:cxn modelId="{F1215961-CA92-4110-9BAE-9745660EA8A7}" type="presParOf" srcId="{39320468-6C78-4242-9768-0D9463D53EF1}" destId="{6EC480B8-3B6F-4D87-9EBC-674E55970E53}" srcOrd="1" destOrd="0" presId="urn:microsoft.com/office/officeart/2008/layout/HexagonCluster"/>
    <dgm:cxn modelId="{D11B6B7D-6C09-4E81-813C-CEF1847E65EE}" type="presParOf" srcId="{6EC480B8-3B6F-4D87-9EBC-674E55970E53}" destId="{00926908-DF71-4D46-9301-4421545C0C11}" srcOrd="0" destOrd="0" presId="urn:microsoft.com/office/officeart/2008/layout/HexagonCluster"/>
    <dgm:cxn modelId="{9E2B23F2-ECB6-4129-9945-FB645B81B009}" type="presParOf" srcId="{39320468-6C78-4242-9768-0D9463D53EF1}" destId="{7146401A-01A4-487B-872F-EA48B4F5C5A8}" srcOrd="2" destOrd="0" presId="urn:microsoft.com/office/officeart/2008/layout/HexagonCluster"/>
    <dgm:cxn modelId="{FC7B8A73-8EDC-438E-BDD0-9C9BFA7321A2}" type="presParOf" srcId="{7146401A-01A4-487B-872F-EA48B4F5C5A8}" destId="{D07B80A4-F8C5-4BFB-A016-E6E710EE4A49}" srcOrd="0" destOrd="0" presId="urn:microsoft.com/office/officeart/2008/layout/HexagonCluster"/>
    <dgm:cxn modelId="{B29862C3-47DE-48AD-A8F5-5BB9B4B8212F}" type="presParOf" srcId="{39320468-6C78-4242-9768-0D9463D53EF1}" destId="{8384D279-5170-4682-BB62-FE00A600A731}" srcOrd="3" destOrd="0" presId="urn:microsoft.com/office/officeart/2008/layout/HexagonCluster"/>
    <dgm:cxn modelId="{E96EC9A7-80D9-4636-B70D-11AE16949D8D}" type="presParOf" srcId="{8384D279-5170-4682-BB62-FE00A600A731}" destId="{034BB86A-7C23-4BE0-8C9E-EBD0A8F1A311}" srcOrd="0" destOrd="0" presId="urn:microsoft.com/office/officeart/2008/layout/HexagonCluster"/>
    <dgm:cxn modelId="{EF5A7F82-C4E0-4FB2-B76B-5B5A82255D66}" type="presParOf" srcId="{39320468-6C78-4242-9768-0D9463D53EF1}" destId="{8C417148-084E-47DB-8899-5E2124C93003}" srcOrd="4" destOrd="0" presId="urn:microsoft.com/office/officeart/2008/layout/HexagonCluster"/>
    <dgm:cxn modelId="{8C4C34E0-F0D9-493E-AEC2-F582B169D513}" type="presParOf" srcId="{8C417148-084E-47DB-8899-5E2124C93003}" destId="{5DF29959-C309-42A0-8C72-5615E9CF0ED5}" srcOrd="0" destOrd="0" presId="urn:microsoft.com/office/officeart/2008/layout/HexagonCluster"/>
    <dgm:cxn modelId="{8201039E-B1BB-4D12-B5AC-B3F88772B8C4}" type="presParOf" srcId="{39320468-6C78-4242-9768-0D9463D53EF1}" destId="{1D9BA74E-77CA-4699-BE17-08705743BE22}" srcOrd="5" destOrd="0" presId="urn:microsoft.com/office/officeart/2008/layout/HexagonCluster"/>
    <dgm:cxn modelId="{DEA41B49-D0E4-45E8-B97B-7EA336B513FD}" type="presParOf" srcId="{1D9BA74E-77CA-4699-BE17-08705743BE22}" destId="{855D391A-FEEF-4CBB-ABF0-1FE72B004E13}" srcOrd="0" destOrd="0" presId="urn:microsoft.com/office/officeart/2008/layout/HexagonCluster"/>
    <dgm:cxn modelId="{6B23647B-54E8-4D70-9FDA-DA18E16E79D7}" type="presParOf" srcId="{39320468-6C78-4242-9768-0D9463D53EF1}" destId="{A1F40221-78A0-442C-869E-A0321F2CAC39}" srcOrd="6" destOrd="0" presId="urn:microsoft.com/office/officeart/2008/layout/HexagonCluster"/>
    <dgm:cxn modelId="{6AD1BCE4-98A1-4B81-8FA8-4648F64E3D66}" type="presParOf" srcId="{A1F40221-78A0-442C-869E-A0321F2CAC39}" destId="{7A7AF188-AF73-42B6-B938-2AD80765C2C5}" srcOrd="0" destOrd="0" presId="urn:microsoft.com/office/officeart/2008/layout/HexagonCluster"/>
    <dgm:cxn modelId="{ECF1129A-972E-4281-BCB8-99169FD4D30A}" type="presParOf" srcId="{39320468-6C78-4242-9768-0D9463D53EF1}" destId="{19929EC2-1F5B-4843-A2A1-AC9422D39DCF}" srcOrd="7" destOrd="0" presId="urn:microsoft.com/office/officeart/2008/layout/HexagonCluster"/>
    <dgm:cxn modelId="{DAF651E9-C15E-48E1-8B20-4FDD71BA95A2}" type="presParOf" srcId="{19929EC2-1F5B-4843-A2A1-AC9422D39DCF}" destId="{341F3B66-2250-4ECA-8FFF-E34345E4651A}"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005849-EF34-4438-BD68-5C38284C095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EDF7F1F-A04B-42F7-B4F3-680728C189AF}">
      <dgm:prSet/>
      <dgm:spPr>
        <a:solidFill>
          <a:srgbClr val="93EFFD">
            <a:alpha val="50196"/>
          </a:srgbClr>
        </a:solidFill>
      </dgm:spPr>
      <dgm:t>
        <a:bodyPr/>
        <a:lstStyle/>
        <a:p>
          <a:r>
            <a:rPr lang="en-US" b="1" i="0" dirty="0">
              <a:solidFill>
                <a:schemeClr val="accent3"/>
              </a:solidFill>
            </a:rPr>
            <a:t>Network Traffic</a:t>
          </a:r>
          <a:endParaRPr lang="en-US" dirty="0">
            <a:solidFill>
              <a:schemeClr val="accent3"/>
            </a:solidFill>
          </a:endParaRPr>
        </a:p>
      </dgm:t>
    </dgm:pt>
    <dgm:pt modelId="{C251DFAC-B9AB-4D57-8A71-59FA19510385}" type="parTrans" cxnId="{267FEF82-2088-4DEE-AB98-FD3EFF75BC94}">
      <dgm:prSet/>
      <dgm:spPr/>
      <dgm:t>
        <a:bodyPr/>
        <a:lstStyle/>
        <a:p>
          <a:endParaRPr lang="en-US"/>
        </a:p>
      </dgm:t>
    </dgm:pt>
    <dgm:pt modelId="{3926E0EC-3D79-47DA-9621-1EFE47784931}" type="sibTrans" cxnId="{267FEF82-2088-4DEE-AB98-FD3EFF75BC94}">
      <dgm:prSet/>
      <dgm:spPr/>
      <dgm:t>
        <a:bodyPr/>
        <a:lstStyle/>
        <a:p>
          <a:endParaRPr lang="en-US"/>
        </a:p>
      </dgm:t>
    </dgm:pt>
    <dgm:pt modelId="{ADE1D8E4-CABE-474C-952A-7985442234EA}">
      <dgm:prSet/>
      <dgm:spPr>
        <a:solidFill>
          <a:srgbClr val="93EFFD">
            <a:alpha val="50196"/>
          </a:srgbClr>
        </a:solidFill>
      </dgm:spPr>
      <dgm:t>
        <a:bodyPr/>
        <a:lstStyle/>
        <a:p>
          <a:r>
            <a:rPr lang="en-US" b="1" i="0" dirty="0">
              <a:solidFill>
                <a:schemeClr val="accent3"/>
              </a:solidFill>
            </a:rPr>
            <a:t>System Logs</a:t>
          </a:r>
          <a:endParaRPr lang="en-US" dirty="0">
            <a:solidFill>
              <a:schemeClr val="accent3"/>
            </a:solidFill>
          </a:endParaRPr>
        </a:p>
      </dgm:t>
    </dgm:pt>
    <dgm:pt modelId="{1F1940B4-DBA8-4E77-B233-284F81AE02E1}" type="parTrans" cxnId="{42052B6C-CDD4-4F4F-AFB4-F5AF4EFD8077}">
      <dgm:prSet/>
      <dgm:spPr/>
      <dgm:t>
        <a:bodyPr/>
        <a:lstStyle/>
        <a:p>
          <a:endParaRPr lang="en-US"/>
        </a:p>
      </dgm:t>
    </dgm:pt>
    <dgm:pt modelId="{18C1BF90-4128-47B4-BAA6-162723FE499F}" type="sibTrans" cxnId="{42052B6C-CDD4-4F4F-AFB4-F5AF4EFD8077}">
      <dgm:prSet/>
      <dgm:spPr/>
      <dgm:t>
        <a:bodyPr/>
        <a:lstStyle/>
        <a:p>
          <a:endParaRPr lang="en-US"/>
        </a:p>
      </dgm:t>
    </dgm:pt>
    <dgm:pt modelId="{0D6D87FB-CB17-4FC0-AAF8-3820E42669D8}">
      <dgm:prSet/>
      <dgm:spPr>
        <a:solidFill>
          <a:srgbClr val="93EFFD">
            <a:alpha val="50196"/>
          </a:srgbClr>
        </a:solidFill>
      </dgm:spPr>
      <dgm:t>
        <a:bodyPr/>
        <a:lstStyle/>
        <a:p>
          <a:r>
            <a:rPr lang="en-US" b="1" i="0" dirty="0">
              <a:solidFill>
                <a:schemeClr val="accent3"/>
              </a:solidFill>
            </a:rPr>
            <a:t>Endpoint Data</a:t>
          </a:r>
          <a:endParaRPr lang="en-US" dirty="0">
            <a:solidFill>
              <a:schemeClr val="accent3"/>
            </a:solidFill>
          </a:endParaRPr>
        </a:p>
      </dgm:t>
    </dgm:pt>
    <dgm:pt modelId="{581D0156-BB17-4661-8CA4-241A358F5268}" type="parTrans" cxnId="{9BE3D79D-BFA9-4477-983E-4E544BCAE68C}">
      <dgm:prSet/>
      <dgm:spPr/>
      <dgm:t>
        <a:bodyPr/>
        <a:lstStyle/>
        <a:p>
          <a:endParaRPr lang="en-US"/>
        </a:p>
      </dgm:t>
    </dgm:pt>
    <dgm:pt modelId="{C60FD010-C9AB-4B7D-8D5F-9A433958BBA9}" type="sibTrans" cxnId="{9BE3D79D-BFA9-4477-983E-4E544BCAE68C}">
      <dgm:prSet/>
      <dgm:spPr/>
      <dgm:t>
        <a:bodyPr/>
        <a:lstStyle/>
        <a:p>
          <a:endParaRPr lang="en-US"/>
        </a:p>
      </dgm:t>
    </dgm:pt>
    <dgm:pt modelId="{8E882ACD-80BC-4584-8729-FBAE526D0AD1}">
      <dgm:prSet/>
      <dgm:spPr>
        <a:solidFill>
          <a:srgbClr val="93EFFD">
            <a:alpha val="50196"/>
          </a:srgbClr>
        </a:solidFill>
      </dgm:spPr>
      <dgm:t>
        <a:bodyPr/>
        <a:lstStyle/>
        <a:p>
          <a:r>
            <a:rPr lang="en-US" b="1" i="0" dirty="0">
              <a:solidFill>
                <a:schemeClr val="accent3"/>
              </a:solidFill>
            </a:rPr>
            <a:t>Threat Intelligence Feeds</a:t>
          </a:r>
          <a:endParaRPr lang="en-US" dirty="0">
            <a:solidFill>
              <a:schemeClr val="accent3"/>
            </a:solidFill>
          </a:endParaRPr>
        </a:p>
      </dgm:t>
    </dgm:pt>
    <dgm:pt modelId="{60C4F9C3-7938-4263-A2D6-475B41875F25}" type="parTrans" cxnId="{E086D490-C2A9-4638-9356-C1B10B02A809}">
      <dgm:prSet/>
      <dgm:spPr/>
      <dgm:t>
        <a:bodyPr/>
        <a:lstStyle/>
        <a:p>
          <a:endParaRPr lang="en-US"/>
        </a:p>
      </dgm:t>
    </dgm:pt>
    <dgm:pt modelId="{399975E0-7272-4913-8AF3-17285136066A}" type="sibTrans" cxnId="{E086D490-C2A9-4638-9356-C1B10B02A809}">
      <dgm:prSet/>
      <dgm:spPr/>
      <dgm:t>
        <a:bodyPr/>
        <a:lstStyle/>
        <a:p>
          <a:endParaRPr lang="en-US"/>
        </a:p>
      </dgm:t>
    </dgm:pt>
    <dgm:pt modelId="{58DAEE4D-3E7F-4977-8863-14A79162FB59}">
      <dgm:prSet/>
      <dgm:spPr>
        <a:solidFill>
          <a:srgbClr val="93EFFD">
            <a:alpha val="50196"/>
          </a:srgbClr>
        </a:solidFill>
      </dgm:spPr>
      <dgm:t>
        <a:bodyPr/>
        <a:lstStyle/>
        <a:p>
          <a:r>
            <a:rPr lang="en-US" b="1" i="0" dirty="0">
              <a:solidFill>
                <a:schemeClr val="accent3"/>
              </a:solidFill>
            </a:rPr>
            <a:t>User Behavior Data</a:t>
          </a:r>
          <a:endParaRPr lang="en-US" dirty="0">
            <a:solidFill>
              <a:schemeClr val="accent3"/>
            </a:solidFill>
          </a:endParaRPr>
        </a:p>
      </dgm:t>
    </dgm:pt>
    <dgm:pt modelId="{D7F7E5E9-210C-494A-AE68-19AB1C3A752C}" type="parTrans" cxnId="{0AFD5DBC-E741-4AB6-9928-26EEBE4C3EB4}">
      <dgm:prSet/>
      <dgm:spPr/>
      <dgm:t>
        <a:bodyPr/>
        <a:lstStyle/>
        <a:p>
          <a:endParaRPr lang="en-US"/>
        </a:p>
      </dgm:t>
    </dgm:pt>
    <dgm:pt modelId="{32EB9A9B-D404-460C-8D09-4287500BE61B}" type="sibTrans" cxnId="{0AFD5DBC-E741-4AB6-9928-26EEBE4C3EB4}">
      <dgm:prSet/>
      <dgm:spPr/>
      <dgm:t>
        <a:bodyPr/>
        <a:lstStyle/>
        <a:p>
          <a:endParaRPr lang="en-US"/>
        </a:p>
      </dgm:t>
    </dgm:pt>
    <dgm:pt modelId="{F61791CA-DF62-4E72-839B-D3A826AC36AA}" type="pres">
      <dgm:prSet presAssocID="{D9005849-EF34-4438-BD68-5C38284C0954}" presName="diagram" presStyleCnt="0">
        <dgm:presLayoutVars>
          <dgm:dir/>
          <dgm:resizeHandles val="exact"/>
        </dgm:presLayoutVars>
      </dgm:prSet>
      <dgm:spPr/>
    </dgm:pt>
    <dgm:pt modelId="{601C3DB3-8C2F-48B9-85BF-171BF1DD0D45}" type="pres">
      <dgm:prSet presAssocID="{6EDF7F1F-A04B-42F7-B4F3-680728C189AF}" presName="node" presStyleLbl="node1" presStyleIdx="0" presStyleCnt="5">
        <dgm:presLayoutVars>
          <dgm:bulletEnabled val="1"/>
        </dgm:presLayoutVars>
      </dgm:prSet>
      <dgm:spPr/>
    </dgm:pt>
    <dgm:pt modelId="{5061C8E1-FFEC-486C-801A-DE5F641E35BE}" type="pres">
      <dgm:prSet presAssocID="{3926E0EC-3D79-47DA-9621-1EFE47784931}" presName="sibTrans" presStyleCnt="0"/>
      <dgm:spPr/>
    </dgm:pt>
    <dgm:pt modelId="{593D3308-F206-4181-B639-C514A167D964}" type="pres">
      <dgm:prSet presAssocID="{ADE1D8E4-CABE-474C-952A-7985442234EA}" presName="node" presStyleLbl="node1" presStyleIdx="1" presStyleCnt="5">
        <dgm:presLayoutVars>
          <dgm:bulletEnabled val="1"/>
        </dgm:presLayoutVars>
      </dgm:prSet>
      <dgm:spPr/>
    </dgm:pt>
    <dgm:pt modelId="{B63FFE95-B9E8-442C-A86E-B09193AAEE8D}" type="pres">
      <dgm:prSet presAssocID="{18C1BF90-4128-47B4-BAA6-162723FE499F}" presName="sibTrans" presStyleCnt="0"/>
      <dgm:spPr/>
    </dgm:pt>
    <dgm:pt modelId="{3F6A6759-F661-4CAB-8E76-25ECD966F2BA}" type="pres">
      <dgm:prSet presAssocID="{0D6D87FB-CB17-4FC0-AAF8-3820E42669D8}" presName="node" presStyleLbl="node1" presStyleIdx="2" presStyleCnt="5">
        <dgm:presLayoutVars>
          <dgm:bulletEnabled val="1"/>
        </dgm:presLayoutVars>
      </dgm:prSet>
      <dgm:spPr/>
    </dgm:pt>
    <dgm:pt modelId="{307AE1EB-D8AA-42EF-93DF-A201F034F0CA}" type="pres">
      <dgm:prSet presAssocID="{C60FD010-C9AB-4B7D-8D5F-9A433958BBA9}" presName="sibTrans" presStyleCnt="0"/>
      <dgm:spPr/>
    </dgm:pt>
    <dgm:pt modelId="{629AAABE-75DD-40F2-8F0E-2D14B4E77003}" type="pres">
      <dgm:prSet presAssocID="{8E882ACD-80BC-4584-8729-FBAE526D0AD1}" presName="node" presStyleLbl="node1" presStyleIdx="3" presStyleCnt="5">
        <dgm:presLayoutVars>
          <dgm:bulletEnabled val="1"/>
        </dgm:presLayoutVars>
      </dgm:prSet>
      <dgm:spPr/>
    </dgm:pt>
    <dgm:pt modelId="{A22C871B-2E11-4C66-A103-3D6BA53827EE}" type="pres">
      <dgm:prSet presAssocID="{399975E0-7272-4913-8AF3-17285136066A}" presName="sibTrans" presStyleCnt="0"/>
      <dgm:spPr/>
    </dgm:pt>
    <dgm:pt modelId="{0A1581DD-C733-48FD-A148-6D939C08F5F4}" type="pres">
      <dgm:prSet presAssocID="{58DAEE4D-3E7F-4977-8863-14A79162FB59}" presName="node" presStyleLbl="node1" presStyleIdx="4" presStyleCnt="5">
        <dgm:presLayoutVars>
          <dgm:bulletEnabled val="1"/>
        </dgm:presLayoutVars>
      </dgm:prSet>
      <dgm:spPr/>
    </dgm:pt>
  </dgm:ptLst>
  <dgm:cxnLst>
    <dgm:cxn modelId="{403D6546-FCC0-4E4B-87B5-E448F8327321}" type="presOf" srcId="{ADE1D8E4-CABE-474C-952A-7985442234EA}" destId="{593D3308-F206-4181-B639-C514A167D964}" srcOrd="0" destOrd="0" presId="urn:microsoft.com/office/officeart/2005/8/layout/default"/>
    <dgm:cxn modelId="{42052B6C-CDD4-4F4F-AFB4-F5AF4EFD8077}" srcId="{D9005849-EF34-4438-BD68-5C38284C0954}" destId="{ADE1D8E4-CABE-474C-952A-7985442234EA}" srcOrd="1" destOrd="0" parTransId="{1F1940B4-DBA8-4E77-B233-284F81AE02E1}" sibTransId="{18C1BF90-4128-47B4-BAA6-162723FE499F}"/>
    <dgm:cxn modelId="{AB972B51-7BB3-4B6A-8951-DDA6450702F4}" type="presOf" srcId="{0D6D87FB-CB17-4FC0-AAF8-3820E42669D8}" destId="{3F6A6759-F661-4CAB-8E76-25ECD966F2BA}" srcOrd="0" destOrd="0" presId="urn:microsoft.com/office/officeart/2005/8/layout/default"/>
    <dgm:cxn modelId="{267FEF82-2088-4DEE-AB98-FD3EFF75BC94}" srcId="{D9005849-EF34-4438-BD68-5C38284C0954}" destId="{6EDF7F1F-A04B-42F7-B4F3-680728C189AF}" srcOrd="0" destOrd="0" parTransId="{C251DFAC-B9AB-4D57-8A71-59FA19510385}" sibTransId="{3926E0EC-3D79-47DA-9621-1EFE47784931}"/>
    <dgm:cxn modelId="{E086D490-C2A9-4638-9356-C1B10B02A809}" srcId="{D9005849-EF34-4438-BD68-5C38284C0954}" destId="{8E882ACD-80BC-4584-8729-FBAE526D0AD1}" srcOrd="3" destOrd="0" parTransId="{60C4F9C3-7938-4263-A2D6-475B41875F25}" sibTransId="{399975E0-7272-4913-8AF3-17285136066A}"/>
    <dgm:cxn modelId="{9BE3D79D-BFA9-4477-983E-4E544BCAE68C}" srcId="{D9005849-EF34-4438-BD68-5C38284C0954}" destId="{0D6D87FB-CB17-4FC0-AAF8-3820E42669D8}" srcOrd="2" destOrd="0" parTransId="{581D0156-BB17-4661-8CA4-241A358F5268}" sibTransId="{C60FD010-C9AB-4B7D-8D5F-9A433958BBA9}"/>
    <dgm:cxn modelId="{573253AA-847D-4CAA-AC66-5E412E4D20E4}" type="presOf" srcId="{D9005849-EF34-4438-BD68-5C38284C0954}" destId="{F61791CA-DF62-4E72-839B-D3A826AC36AA}" srcOrd="0" destOrd="0" presId="urn:microsoft.com/office/officeart/2005/8/layout/default"/>
    <dgm:cxn modelId="{0AFD5DBC-E741-4AB6-9928-26EEBE4C3EB4}" srcId="{D9005849-EF34-4438-BD68-5C38284C0954}" destId="{58DAEE4D-3E7F-4977-8863-14A79162FB59}" srcOrd="4" destOrd="0" parTransId="{D7F7E5E9-210C-494A-AE68-19AB1C3A752C}" sibTransId="{32EB9A9B-D404-460C-8D09-4287500BE61B}"/>
    <dgm:cxn modelId="{E095EBC8-BEFF-4AAD-8CA5-1D3D857E4F61}" type="presOf" srcId="{8E882ACD-80BC-4584-8729-FBAE526D0AD1}" destId="{629AAABE-75DD-40F2-8F0E-2D14B4E77003}" srcOrd="0" destOrd="0" presId="urn:microsoft.com/office/officeart/2005/8/layout/default"/>
    <dgm:cxn modelId="{054C4ACE-C92B-4772-A3ED-437BD2E0713B}" type="presOf" srcId="{6EDF7F1F-A04B-42F7-B4F3-680728C189AF}" destId="{601C3DB3-8C2F-48B9-85BF-171BF1DD0D45}" srcOrd="0" destOrd="0" presId="urn:microsoft.com/office/officeart/2005/8/layout/default"/>
    <dgm:cxn modelId="{9DC890E8-BD3A-4835-8002-2C3624AAAAAF}" type="presOf" srcId="{58DAEE4D-3E7F-4977-8863-14A79162FB59}" destId="{0A1581DD-C733-48FD-A148-6D939C08F5F4}" srcOrd="0" destOrd="0" presId="urn:microsoft.com/office/officeart/2005/8/layout/default"/>
    <dgm:cxn modelId="{32562188-4ED7-43DA-BE0C-ED49FBEBC86A}" type="presParOf" srcId="{F61791CA-DF62-4E72-839B-D3A826AC36AA}" destId="{601C3DB3-8C2F-48B9-85BF-171BF1DD0D45}" srcOrd="0" destOrd="0" presId="urn:microsoft.com/office/officeart/2005/8/layout/default"/>
    <dgm:cxn modelId="{66B2BC4E-E5B2-405A-ACA9-BE4019FDA923}" type="presParOf" srcId="{F61791CA-DF62-4E72-839B-D3A826AC36AA}" destId="{5061C8E1-FFEC-486C-801A-DE5F641E35BE}" srcOrd="1" destOrd="0" presId="urn:microsoft.com/office/officeart/2005/8/layout/default"/>
    <dgm:cxn modelId="{FE543323-0F06-4CC4-BC8A-F3538D7A64CE}" type="presParOf" srcId="{F61791CA-DF62-4E72-839B-D3A826AC36AA}" destId="{593D3308-F206-4181-B639-C514A167D964}" srcOrd="2" destOrd="0" presId="urn:microsoft.com/office/officeart/2005/8/layout/default"/>
    <dgm:cxn modelId="{7D67CA8F-9893-489B-AF7C-5A32E01CFA9A}" type="presParOf" srcId="{F61791CA-DF62-4E72-839B-D3A826AC36AA}" destId="{B63FFE95-B9E8-442C-A86E-B09193AAEE8D}" srcOrd="3" destOrd="0" presId="urn:microsoft.com/office/officeart/2005/8/layout/default"/>
    <dgm:cxn modelId="{1F8563A0-493C-47BB-83DE-CEACD00C23E8}" type="presParOf" srcId="{F61791CA-DF62-4E72-839B-D3A826AC36AA}" destId="{3F6A6759-F661-4CAB-8E76-25ECD966F2BA}" srcOrd="4" destOrd="0" presId="urn:microsoft.com/office/officeart/2005/8/layout/default"/>
    <dgm:cxn modelId="{723F10DB-77DA-4550-86F3-50D181FCDCE6}" type="presParOf" srcId="{F61791CA-DF62-4E72-839B-D3A826AC36AA}" destId="{307AE1EB-D8AA-42EF-93DF-A201F034F0CA}" srcOrd="5" destOrd="0" presId="urn:microsoft.com/office/officeart/2005/8/layout/default"/>
    <dgm:cxn modelId="{B69CC3A5-E322-46D4-A5F0-118EB866D889}" type="presParOf" srcId="{F61791CA-DF62-4E72-839B-D3A826AC36AA}" destId="{629AAABE-75DD-40F2-8F0E-2D14B4E77003}" srcOrd="6" destOrd="0" presId="urn:microsoft.com/office/officeart/2005/8/layout/default"/>
    <dgm:cxn modelId="{2C29FD4F-00DF-455E-8594-6120435C5BCB}" type="presParOf" srcId="{F61791CA-DF62-4E72-839B-D3A826AC36AA}" destId="{A22C871B-2E11-4C66-A103-3D6BA53827EE}" srcOrd="7" destOrd="0" presId="urn:microsoft.com/office/officeart/2005/8/layout/default"/>
    <dgm:cxn modelId="{D46F8D55-804D-4730-84BC-53306806B746}" type="presParOf" srcId="{F61791CA-DF62-4E72-839B-D3A826AC36AA}" destId="{0A1581DD-C733-48FD-A148-6D939C08F5F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232CC6-CF38-4394-8C43-45B46F39330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37EDE786-A936-4140-A9E6-3B7853455566}">
      <dgm:prSet custT="1"/>
      <dgm:spPr>
        <a:solidFill>
          <a:srgbClr val="93EFFD">
            <a:alpha val="50196"/>
          </a:srgbClr>
        </a:solidFill>
        <a:ln w="25400" cap="flat" cmpd="sng" algn="ctr">
          <a:solidFill>
            <a:srgbClr val="28373C">
              <a:hueOff val="0"/>
              <a:satOff val="0"/>
              <a:lumOff val="0"/>
              <a:alphaOff val="0"/>
            </a:srgbClr>
          </a:solidFill>
          <a:prstDash val="solid"/>
        </a:ln>
        <a:effectLst/>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US" sz="2000" b="1" i="0" kern="1200" dirty="0">
              <a:solidFill>
                <a:srgbClr val="FFFFFF"/>
              </a:solidFill>
              <a:latin typeface="Arial"/>
              <a:ea typeface="+mn-ea"/>
              <a:cs typeface="+mn-cs"/>
            </a:rPr>
            <a:t>Passive Collection</a:t>
          </a:r>
        </a:p>
      </dgm:t>
    </dgm:pt>
    <dgm:pt modelId="{3CF3003E-DB4E-400D-A0EF-933AEB717651}" type="parTrans" cxnId="{E1859E38-C898-4524-BC9E-64ACFC2A696B}">
      <dgm:prSet/>
      <dgm:spPr/>
      <dgm:t>
        <a:bodyPr/>
        <a:lstStyle/>
        <a:p>
          <a:endParaRPr lang="en-US"/>
        </a:p>
      </dgm:t>
    </dgm:pt>
    <dgm:pt modelId="{51A74D23-C742-4EAF-BF37-F489688CA8A8}" type="sibTrans" cxnId="{E1859E38-C898-4524-BC9E-64ACFC2A696B}">
      <dgm:prSet/>
      <dgm:spPr/>
      <dgm:t>
        <a:bodyPr/>
        <a:lstStyle/>
        <a:p>
          <a:endParaRPr lang="en-US"/>
        </a:p>
      </dgm:t>
    </dgm:pt>
    <dgm:pt modelId="{AF5D917B-F319-4CFA-BF05-8AA945214ED0}">
      <dgm:prSet custT="1"/>
      <dgm:spPr>
        <a:solidFill>
          <a:srgbClr val="93EFFD">
            <a:alpha val="50196"/>
          </a:srgbClr>
        </a:solidFill>
        <a:ln w="25400" cap="flat" cmpd="sng" algn="ctr">
          <a:solidFill>
            <a:srgbClr val="28373C">
              <a:hueOff val="0"/>
              <a:satOff val="0"/>
              <a:lumOff val="0"/>
              <a:alphaOff val="0"/>
            </a:srgbClr>
          </a:solidFill>
          <a:prstDash val="solid"/>
        </a:ln>
        <a:effectLst/>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US" sz="2000" b="1" i="0" kern="1200" dirty="0">
              <a:solidFill>
                <a:srgbClr val="FFFFFF"/>
              </a:solidFill>
              <a:latin typeface="Arial"/>
              <a:ea typeface="+mn-ea"/>
              <a:cs typeface="+mn-cs"/>
            </a:rPr>
            <a:t>Active Collection</a:t>
          </a:r>
        </a:p>
      </dgm:t>
    </dgm:pt>
    <dgm:pt modelId="{5B1D9295-76CD-4881-B378-621EE26009F6}" type="parTrans" cxnId="{ABCFA512-44D3-4F38-94DF-11FA4E9A0649}">
      <dgm:prSet/>
      <dgm:spPr/>
      <dgm:t>
        <a:bodyPr/>
        <a:lstStyle/>
        <a:p>
          <a:endParaRPr lang="en-US"/>
        </a:p>
      </dgm:t>
    </dgm:pt>
    <dgm:pt modelId="{1FC2AF21-5FD5-4AF0-891E-4C3CE09A911C}" type="sibTrans" cxnId="{ABCFA512-44D3-4F38-94DF-11FA4E9A0649}">
      <dgm:prSet/>
      <dgm:spPr/>
      <dgm:t>
        <a:bodyPr/>
        <a:lstStyle/>
        <a:p>
          <a:endParaRPr lang="en-US"/>
        </a:p>
      </dgm:t>
    </dgm:pt>
    <dgm:pt modelId="{7C587EF0-C904-414E-A0DD-B3EFFAD3F2B3}">
      <dgm:prSet custT="1"/>
      <dgm:spPr>
        <a:solidFill>
          <a:srgbClr val="93EFFD">
            <a:alpha val="50196"/>
          </a:srgbClr>
        </a:solidFill>
        <a:ln w="25400" cap="flat" cmpd="sng" algn="ctr">
          <a:solidFill>
            <a:srgbClr val="28373C">
              <a:hueOff val="0"/>
              <a:satOff val="0"/>
              <a:lumOff val="0"/>
              <a:alphaOff val="0"/>
            </a:srgbClr>
          </a:solidFill>
          <a:prstDash val="solid"/>
        </a:ln>
        <a:effectLst/>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US" sz="2000" b="1" i="0" kern="1200" dirty="0">
              <a:solidFill>
                <a:srgbClr val="FFFFFF"/>
              </a:solidFill>
              <a:latin typeface="Arial"/>
              <a:ea typeface="+mn-ea"/>
              <a:cs typeface="+mn-cs"/>
            </a:rPr>
            <a:t>APIs and Integrations</a:t>
          </a:r>
        </a:p>
      </dgm:t>
    </dgm:pt>
    <dgm:pt modelId="{73F98402-18D7-4094-A884-28059A00FC3F}" type="parTrans" cxnId="{8CBB0F84-41E2-47BB-B2C3-2E0AB466AC67}">
      <dgm:prSet/>
      <dgm:spPr/>
      <dgm:t>
        <a:bodyPr/>
        <a:lstStyle/>
        <a:p>
          <a:endParaRPr lang="en-US"/>
        </a:p>
      </dgm:t>
    </dgm:pt>
    <dgm:pt modelId="{C196D987-380E-4BF3-AE49-BAB5066C7631}" type="sibTrans" cxnId="{8CBB0F84-41E2-47BB-B2C3-2E0AB466AC67}">
      <dgm:prSet/>
      <dgm:spPr/>
      <dgm:t>
        <a:bodyPr/>
        <a:lstStyle/>
        <a:p>
          <a:endParaRPr lang="en-US"/>
        </a:p>
      </dgm:t>
    </dgm:pt>
    <dgm:pt modelId="{F39C3DD5-FBE9-4927-9E73-1C75BE7C1AAF}">
      <dgm:prSet custT="1"/>
      <dgm:spPr>
        <a:solidFill>
          <a:srgbClr val="93EFFD">
            <a:alpha val="50196"/>
          </a:srgbClr>
        </a:solidFill>
        <a:ln w="25400" cap="flat" cmpd="sng" algn="ctr">
          <a:solidFill>
            <a:srgbClr val="28373C">
              <a:hueOff val="0"/>
              <a:satOff val="0"/>
              <a:lumOff val="0"/>
              <a:alphaOff val="0"/>
            </a:srgbClr>
          </a:solidFill>
          <a:prstDash val="solid"/>
        </a:ln>
        <a:effectLst/>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US" sz="1800" b="1" i="0" kern="1200" dirty="0">
              <a:solidFill>
                <a:srgbClr val="FFFFFF"/>
              </a:solidFill>
              <a:latin typeface="Arial"/>
              <a:ea typeface="+mn-ea"/>
              <a:cs typeface="+mn-cs"/>
            </a:rPr>
            <a:t>Third-Party Data Providers</a:t>
          </a:r>
        </a:p>
      </dgm:t>
    </dgm:pt>
    <dgm:pt modelId="{386DF941-8F2C-4541-9A09-591BBC5F373D}" type="parTrans" cxnId="{20495271-80E7-497F-B1ED-B2241F496425}">
      <dgm:prSet/>
      <dgm:spPr/>
      <dgm:t>
        <a:bodyPr/>
        <a:lstStyle/>
        <a:p>
          <a:endParaRPr lang="en-US"/>
        </a:p>
      </dgm:t>
    </dgm:pt>
    <dgm:pt modelId="{2AD8E0A6-F5C9-48D6-AB04-4F6BB4211BB2}" type="sibTrans" cxnId="{20495271-80E7-497F-B1ED-B2241F496425}">
      <dgm:prSet/>
      <dgm:spPr/>
      <dgm:t>
        <a:bodyPr/>
        <a:lstStyle/>
        <a:p>
          <a:endParaRPr lang="en-US"/>
        </a:p>
      </dgm:t>
    </dgm:pt>
    <dgm:pt modelId="{46F70CF4-3AA7-4605-837E-ED15B8CD2DA3}" type="pres">
      <dgm:prSet presAssocID="{10232CC6-CF38-4394-8C43-45B46F393304}" presName="matrix" presStyleCnt="0">
        <dgm:presLayoutVars>
          <dgm:chMax val="1"/>
          <dgm:dir/>
          <dgm:resizeHandles val="exact"/>
        </dgm:presLayoutVars>
      </dgm:prSet>
      <dgm:spPr/>
    </dgm:pt>
    <dgm:pt modelId="{CE164C59-E487-43B7-B29E-62C118B09EB2}" type="pres">
      <dgm:prSet presAssocID="{10232CC6-CF38-4394-8C43-45B46F393304}" presName="diamond" presStyleLbl="bgShp" presStyleIdx="0" presStyleCnt="1"/>
      <dgm:spPr>
        <a:noFill/>
        <a:ln>
          <a:solidFill>
            <a:srgbClr val="000000">
              <a:alpha val="50196"/>
            </a:srgbClr>
          </a:solidFill>
        </a:ln>
      </dgm:spPr>
    </dgm:pt>
    <dgm:pt modelId="{77E87DB2-74A6-4CD5-B627-0F4062394426}" type="pres">
      <dgm:prSet presAssocID="{10232CC6-CF38-4394-8C43-45B46F393304}" presName="quad1" presStyleLbl="node1" presStyleIdx="0" presStyleCnt="4">
        <dgm:presLayoutVars>
          <dgm:chMax val="0"/>
          <dgm:chPref val="0"/>
          <dgm:bulletEnabled val="1"/>
        </dgm:presLayoutVars>
      </dgm:prSet>
      <dgm:spPr>
        <a:xfrm>
          <a:off x="1609958" y="333008"/>
          <a:ext cx="1367086" cy="1367086"/>
        </a:xfrm>
        <a:prstGeom prst="roundRect">
          <a:avLst/>
        </a:prstGeom>
      </dgm:spPr>
    </dgm:pt>
    <dgm:pt modelId="{9B0466D4-27E0-472B-968F-75018C3BB8C6}" type="pres">
      <dgm:prSet presAssocID="{10232CC6-CF38-4394-8C43-45B46F393304}" presName="quad2" presStyleLbl="node1" presStyleIdx="1" presStyleCnt="4">
        <dgm:presLayoutVars>
          <dgm:chMax val="0"/>
          <dgm:chPref val="0"/>
          <dgm:bulletEnabled val="1"/>
        </dgm:presLayoutVars>
      </dgm:prSet>
      <dgm:spPr>
        <a:xfrm>
          <a:off x="3082205" y="333008"/>
          <a:ext cx="1367086" cy="1367086"/>
        </a:xfrm>
        <a:prstGeom prst="roundRect">
          <a:avLst/>
        </a:prstGeom>
      </dgm:spPr>
    </dgm:pt>
    <dgm:pt modelId="{E1BFD848-7418-4D61-953B-11BCB149B3FE}" type="pres">
      <dgm:prSet presAssocID="{10232CC6-CF38-4394-8C43-45B46F393304}" presName="quad3" presStyleLbl="node1" presStyleIdx="2" presStyleCnt="4">
        <dgm:presLayoutVars>
          <dgm:chMax val="0"/>
          <dgm:chPref val="0"/>
          <dgm:bulletEnabled val="1"/>
        </dgm:presLayoutVars>
      </dgm:prSet>
      <dgm:spPr>
        <a:xfrm>
          <a:off x="1609958" y="1805255"/>
          <a:ext cx="1367086" cy="1367086"/>
        </a:xfrm>
        <a:prstGeom prst="roundRect">
          <a:avLst/>
        </a:prstGeom>
      </dgm:spPr>
    </dgm:pt>
    <dgm:pt modelId="{4355704A-0D4F-4782-99CB-7845C70CD8A6}" type="pres">
      <dgm:prSet presAssocID="{10232CC6-CF38-4394-8C43-45B46F393304}" presName="quad4" presStyleLbl="node1" presStyleIdx="3" presStyleCnt="4">
        <dgm:presLayoutVars>
          <dgm:chMax val="0"/>
          <dgm:chPref val="0"/>
          <dgm:bulletEnabled val="1"/>
        </dgm:presLayoutVars>
      </dgm:prSet>
      <dgm:spPr>
        <a:xfrm>
          <a:off x="3082205" y="1805255"/>
          <a:ext cx="1367086" cy="1367086"/>
        </a:xfrm>
        <a:prstGeom prst="roundRect">
          <a:avLst/>
        </a:prstGeom>
      </dgm:spPr>
    </dgm:pt>
  </dgm:ptLst>
  <dgm:cxnLst>
    <dgm:cxn modelId="{ABCFA512-44D3-4F38-94DF-11FA4E9A0649}" srcId="{10232CC6-CF38-4394-8C43-45B46F393304}" destId="{AF5D917B-F319-4CFA-BF05-8AA945214ED0}" srcOrd="1" destOrd="0" parTransId="{5B1D9295-76CD-4881-B378-621EE26009F6}" sibTransId="{1FC2AF21-5FD5-4AF0-891E-4C3CE09A911C}"/>
    <dgm:cxn modelId="{C0432A1A-0CED-4AD5-8CE0-766655BB2AA0}" type="presOf" srcId="{10232CC6-CF38-4394-8C43-45B46F393304}" destId="{46F70CF4-3AA7-4605-837E-ED15B8CD2DA3}" srcOrd="0" destOrd="0" presId="urn:microsoft.com/office/officeart/2005/8/layout/matrix3"/>
    <dgm:cxn modelId="{E1859E38-C898-4524-BC9E-64ACFC2A696B}" srcId="{10232CC6-CF38-4394-8C43-45B46F393304}" destId="{37EDE786-A936-4140-A9E6-3B7853455566}" srcOrd="0" destOrd="0" parTransId="{3CF3003E-DB4E-400D-A0EF-933AEB717651}" sibTransId="{51A74D23-C742-4EAF-BF37-F489688CA8A8}"/>
    <dgm:cxn modelId="{AAC75A45-0750-4A10-8B98-EE091806E1A3}" type="presOf" srcId="{7C587EF0-C904-414E-A0DD-B3EFFAD3F2B3}" destId="{E1BFD848-7418-4D61-953B-11BCB149B3FE}" srcOrd="0" destOrd="0" presId="urn:microsoft.com/office/officeart/2005/8/layout/matrix3"/>
    <dgm:cxn modelId="{E59F156A-D06E-42D3-9831-1F45EF2E2675}" type="presOf" srcId="{37EDE786-A936-4140-A9E6-3B7853455566}" destId="{77E87DB2-74A6-4CD5-B627-0F4062394426}" srcOrd="0" destOrd="0" presId="urn:microsoft.com/office/officeart/2005/8/layout/matrix3"/>
    <dgm:cxn modelId="{20495271-80E7-497F-B1ED-B2241F496425}" srcId="{10232CC6-CF38-4394-8C43-45B46F393304}" destId="{F39C3DD5-FBE9-4927-9E73-1C75BE7C1AAF}" srcOrd="3" destOrd="0" parTransId="{386DF941-8F2C-4541-9A09-591BBC5F373D}" sibTransId="{2AD8E0A6-F5C9-48D6-AB04-4F6BB4211BB2}"/>
    <dgm:cxn modelId="{8CBB0F84-41E2-47BB-B2C3-2E0AB466AC67}" srcId="{10232CC6-CF38-4394-8C43-45B46F393304}" destId="{7C587EF0-C904-414E-A0DD-B3EFFAD3F2B3}" srcOrd="2" destOrd="0" parTransId="{73F98402-18D7-4094-A884-28059A00FC3F}" sibTransId="{C196D987-380E-4BF3-AE49-BAB5066C7631}"/>
    <dgm:cxn modelId="{86104AE4-9A03-4C0E-892E-1697E615FC89}" type="presOf" srcId="{AF5D917B-F319-4CFA-BF05-8AA945214ED0}" destId="{9B0466D4-27E0-472B-968F-75018C3BB8C6}" srcOrd="0" destOrd="0" presId="urn:microsoft.com/office/officeart/2005/8/layout/matrix3"/>
    <dgm:cxn modelId="{5DDD6EFD-3332-42E2-B9EB-0794902C80C5}" type="presOf" srcId="{F39C3DD5-FBE9-4927-9E73-1C75BE7C1AAF}" destId="{4355704A-0D4F-4782-99CB-7845C70CD8A6}" srcOrd="0" destOrd="0" presId="urn:microsoft.com/office/officeart/2005/8/layout/matrix3"/>
    <dgm:cxn modelId="{913AE83B-172D-4ACC-92C2-C1E38555B63C}" type="presParOf" srcId="{46F70CF4-3AA7-4605-837E-ED15B8CD2DA3}" destId="{CE164C59-E487-43B7-B29E-62C118B09EB2}" srcOrd="0" destOrd="0" presId="urn:microsoft.com/office/officeart/2005/8/layout/matrix3"/>
    <dgm:cxn modelId="{B26BD90C-04F8-409C-AC63-BA6B2FB73AC4}" type="presParOf" srcId="{46F70CF4-3AA7-4605-837E-ED15B8CD2DA3}" destId="{77E87DB2-74A6-4CD5-B627-0F4062394426}" srcOrd="1" destOrd="0" presId="urn:microsoft.com/office/officeart/2005/8/layout/matrix3"/>
    <dgm:cxn modelId="{38203C8C-67D2-4808-B7D7-B43D4C3CF238}" type="presParOf" srcId="{46F70CF4-3AA7-4605-837E-ED15B8CD2DA3}" destId="{9B0466D4-27E0-472B-968F-75018C3BB8C6}" srcOrd="2" destOrd="0" presId="urn:microsoft.com/office/officeart/2005/8/layout/matrix3"/>
    <dgm:cxn modelId="{1D962786-C6B1-4752-AFED-AEF7271FE94E}" type="presParOf" srcId="{46F70CF4-3AA7-4605-837E-ED15B8CD2DA3}" destId="{E1BFD848-7418-4D61-953B-11BCB149B3FE}" srcOrd="3" destOrd="0" presId="urn:microsoft.com/office/officeart/2005/8/layout/matrix3"/>
    <dgm:cxn modelId="{9FB4B59A-4379-4970-BA7F-46BA81566D3A}" type="presParOf" srcId="{46F70CF4-3AA7-4605-837E-ED15B8CD2DA3}" destId="{4355704A-0D4F-4782-99CB-7845C70CD8A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EE74B-C083-43A6-BEF3-209FD5CE5119}">
      <dsp:nvSpPr>
        <dsp:cNvPr id="0" name=""/>
        <dsp:cNvSpPr/>
      </dsp:nvSpPr>
      <dsp:spPr>
        <a:xfrm>
          <a:off x="1139368" y="1727"/>
          <a:ext cx="4941213" cy="1070885"/>
        </a:xfrm>
        <a:prstGeom prst="roundRect">
          <a:avLst>
            <a:gd name="adj" fmla="val 10000"/>
          </a:avLst>
        </a:prstGeom>
        <a:solidFill>
          <a:schemeClr val="accent2">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accent3"/>
              </a:solidFill>
            </a:rPr>
            <a:t>Enhanced Phishing and Social Engineering</a:t>
          </a:r>
          <a:endParaRPr lang="en-US" sz="2000" kern="1200">
            <a:solidFill>
              <a:schemeClr val="accent3"/>
            </a:solidFill>
          </a:endParaRPr>
        </a:p>
      </dsp:txBody>
      <dsp:txXfrm>
        <a:off x="1170733" y="33092"/>
        <a:ext cx="4878483" cy="1008155"/>
      </dsp:txXfrm>
    </dsp:sp>
    <dsp:sp modelId="{E7CEF92A-C3FD-4DE4-B97D-AD0B2F330980}">
      <dsp:nvSpPr>
        <dsp:cNvPr id="0" name=""/>
        <dsp:cNvSpPr/>
      </dsp:nvSpPr>
      <dsp:spPr>
        <a:xfrm>
          <a:off x="1139368" y="1233244"/>
          <a:ext cx="4941213" cy="1070885"/>
        </a:xfrm>
        <a:prstGeom prst="roundRect">
          <a:avLst>
            <a:gd name="adj" fmla="val 10000"/>
          </a:avLst>
        </a:prstGeom>
        <a:solidFill>
          <a:schemeClr val="accent2">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accent3"/>
              </a:solidFill>
            </a:rPr>
            <a:t>AI-Powered Botnets</a:t>
          </a:r>
          <a:endParaRPr lang="en-US" sz="2000" kern="1200">
            <a:solidFill>
              <a:schemeClr val="accent3"/>
            </a:solidFill>
          </a:endParaRPr>
        </a:p>
      </dsp:txBody>
      <dsp:txXfrm>
        <a:off x="1170733" y="1264609"/>
        <a:ext cx="4878483" cy="1008155"/>
      </dsp:txXfrm>
    </dsp:sp>
    <dsp:sp modelId="{9056F7DE-F831-401A-B7D8-9433B8007EB2}">
      <dsp:nvSpPr>
        <dsp:cNvPr id="0" name=""/>
        <dsp:cNvSpPr/>
      </dsp:nvSpPr>
      <dsp:spPr>
        <a:xfrm>
          <a:off x="1139368" y="2464762"/>
          <a:ext cx="4941213" cy="1070885"/>
        </a:xfrm>
        <a:prstGeom prst="roundRect">
          <a:avLst>
            <a:gd name="adj" fmla="val 10000"/>
          </a:avLst>
        </a:prstGeom>
        <a:solidFill>
          <a:schemeClr val="accent2">
            <a:alpha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accent3"/>
              </a:solidFill>
            </a:rPr>
            <a:t>Optimizing Attack Strategies</a:t>
          </a:r>
          <a:endParaRPr lang="en-US" sz="2000" kern="1200">
            <a:solidFill>
              <a:schemeClr val="accent3"/>
            </a:solidFill>
          </a:endParaRPr>
        </a:p>
      </dsp:txBody>
      <dsp:txXfrm>
        <a:off x="1170733" y="2496127"/>
        <a:ext cx="4878483" cy="1008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C0A91-627E-4282-8C29-E465750142F2}">
      <dsp:nvSpPr>
        <dsp:cNvPr id="0" name=""/>
        <dsp:cNvSpPr/>
      </dsp:nvSpPr>
      <dsp:spPr>
        <a:xfrm>
          <a:off x="756014" y="1950"/>
          <a:ext cx="2718057" cy="1630834"/>
        </a:xfrm>
        <a:prstGeom prst="rect">
          <a:avLst/>
        </a:prstGeom>
        <a:solidFill>
          <a:srgbClr val="93EFF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accent3"/>
              </a:solidFill>
            </a:rPr>
            <a:t>Automated Vulnerability Discovery</a:t>
          </a:r>
          <a:endParaRPr lang="en-US" sz="2400" kern="1200" dirty="0">
            <a:solidFill>
              <a:schemeClr val="accent3"/>
            </a:solidFill>
          </a:endParaRPr>
        </a:p>
      </dsp:txBody>
      <dsp:txXfrm>
        <a:off x="756014" y="1950"/>
        <a:ext cx="2718057" cy="1630834"/>
      </dsp:txXfrm>
    </dsp:sp>
    <dsp:sp modelId="{AACDA31E-79C5-4095-B19F-BDCA1EC86813}">
      <dsp:nvSpPr>
        <dsp:cNvPr id="0" name=""/>
        <dsp:cNvSpPr/>
      </dsp:nvSpPr>
      <dsp:spPr>
        <a:xfrm>
          <a:off x="3745877" y="1950"/>
          <a:ext cx="2718057" cy="1630834"/>
        </a:xfrm>
        <a:prstGeom prst="rect">
          <a:avLst/>
        </a:prstGeom>
        <a:solidFill>
          <a:srgbClr val="93EFF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accent3"/>
              </a:solidFill>
            </a:rPr>
            <a:t>Automated Exploit Development</a:t>
          </a:r>
          <a:endParaRPr lang="en-US" sz="2400" kern="1200" dirty="0">
            <a:solidFill>
              <a:schemeClr val="accent3"/>
            </a:solidFill>
          </a:endParaRPr>
        </a:p>
      </dsp:txBody>
      <dsp:txXfrm>
        <a:off x="3745877" y="1950"/>
        <a:ext cx="2718057" cy="1630834"/>
      </dsp:txXfrm>
    </dsp:sp>
    <dsp:sp modelId="{16E168A1-D376-4CA9-B5AE-E804DAB89DC5}">
      <dsp:nvSpPr>
        <dsp:cNvPr id="0" name=""/>
        <dsp:cNvSpPr/>
      </dsp:nvSpPr>
      <dsp:spPr>
        <a:xfrm>
          <a:off x="2250946" y="1904590"/>
          <a:ext cx="2718057" cy="1630834"/>
        </a:xfrm>
        <a:prstGeom prst="rect">
          <a:avLst/>
        </a:prstGeom>
        <a:solidFill>
          <a:srgbClr val="93EFF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solidFill>
                <a:schemeClr val="accent3"/>
              </a:solidFill>
            </a:rPr>
            <a:t>Automated Penetration Testing</a:t>
          </a:r>
          <a:endParaRPr lang="en-US" sz="2400" kern="1200">
            <a:solidFill>
              <a:schemeClr val="accent3"/>
            </a:solidFill>
          </a:endParaRPr>
        </a:p>
      </dsp:txBody>
      <dsp:txXfrm>
        <a:off x="2250946" y="1904590"/>
        <a:ext cx="2718057" cy="1630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5A1F1-874F-4B30-868F-3A7245452143}">
      <dsp:nvSpPr>
        <dsp:cNvPr id="0" name=""/>
        <dsp:cNvSpPr/>
      </dsp:nvSpPr>
      <dsp:spPr>
        <a:xfrm>
          <a:off x="129710" y="495144"/>
          <a:ext cx="3265370" cy="1632685"/>
        </a:xfrm>
        <a:prstGeom prst="rect">
          <a:avLst/>
        </a:prstGeom>
        <a:solidFill>
          <a:srgbClr val="93EFFD">
            <a:alpha val="47843"/>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i="0" kern="1200">
              <a:solidFill>
                <a:schemeClr val="accent3"/>
              </a:solidFill>
            </a:rPr>
            <a:t>Adaptive Malware</a:t>
          </a:r>
          <a:endParaRPr lang="en-US" sz="3200" kern="1200">
            <a:solidFill>
              <a:schemeClr val="accent3"/>
            </a:solidFill>
          </a:endParaRPr>
        </a:p>
      </dsp:txBody>
      <dsp:txXfrm>
        <a:off x="129710" y="495144"/>
        <a:ext cx="3265370" cy="1632685"/>
      </dsp:txXfrm>
    </dsp:sp>
    <dsp:sp modelId="{1E22E107-D273-4E0B-8D8C-078AACEBAEC6}">
      <dsp:nvSpPr>
        <dsp:cNvPr id="0" name=""/>
        <dsp:cNvSpPr/>
      </dsp:nvSpPr>
      <dsp:spPr>
        <a:xfrm>
          <a:off x="3539181" y="495144"/>
          <a:ext cx="3265370" cy="1632685"/>
        </a:xfrm>
        <a:prstGeom prst="rect">
          <a:avLst/>
        </a:prstGeom>
        <a:solidFill>
          <a:srgbClr val="93EFFD">
            <a:alpha val="47843"/>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i="0" kern="1200">
              <a:solidFill>
                <a:schemeClr val="accent3"/>
              </a:solidFill>
            </a:rPr>
            <a:t>Intelligent Malware Creation</a:t>
          </a:r>
          <a:endParaRPr lang="en-US" sz="3200" kern="1200">
            <a:solidFill>
              <a:schemeClr val="accent3"/>
            </a:solidFill>
          </a:endParaRPr>
        </a:p>
      </dsp:txBody>
      <dsp:txXfrm>
        <a:off x="3539181" y="495144"/>
        <a:ext cx="3265370" cy="1632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96C42-1F33-44F9-901F-93BC199850B9}">
      <dsp:nvSpPr>
        <dsp:cNvPr id="0" name=""/>
        <dsp:cNvSpPr/>
      </dsp:nvSpPr>
      <dsp:spPr>
        <a:xfrm>
          <a:off x="2044123" y="1691036"/>
          <a:ext cx="2444713" cy="2108234"/>
        </a:xfrm>
        <a:prstGeom prst="hexagon">
          <a:avLst>
            <a:gd name="adj" fmla="val 25000"/>
            <a:gd name="vf" fmla="val 115470"/>
          </a:avLst>
        </a:prstGeom>
        <a:solidFill>
          <a:srgbClr val="93EFFD">
            <a:alpha val="50196"/>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9210" rIns="0" bIns="29210" numCol="1" spcCol="1270" anchor="ctr" anchorCtr="0">
          <a:noAutofit/>
        </a:bodyPr>
        <a:lstStyle/>
        <a:p>
          <a:pPr marL="0" lvl="0" indent="0" algn="ctr" defTabSz="1022350">
            <a:lnSpc>
              <a:spcPct val="90000"/>
            </a:lnSpc>
            <a:spcBef>
              <a:spcPct val="0"/>
            </a:spcBef>
            <a:spcAft>
              <a:spcPct val="35000"/>
            </a:spcAft>
            <a:buNone/>
          </a:pPr>
          <a:r>
            <a:rPr lang="en-US" sz="2300" b="1" i="0" kern="1200">
              <a:solidFill>
                <a:schemeClr val="accent3"/>
              </a:solidFill>
            </a:rPr>
            <a:t>Automated Response to Threats</a:t>
          </a:r>
          <a:endParaRPr lang="en-US" sz="2300" kern="1200">
            <a:solidFill>
              <a:schemeClr val="accent3"/>
            </a:solidFill>
          </a:endParaRPr>
        </a:p>
      </dsp:txBody>
      <dsp:txXfrm>
        <a:off x="2423535" y="2018228"/>
        <a:ext cx="1685889" cy="1453850"/>
      </dsp:txXfrm>
    </dsp:sp>
    <dsp:sp modelId="{00926908-DF71-4D46-9301-4421545C0C11}">
      <dsp:nvSpPr>
        <dsp:cNvPr id="0" name=""/>
        <dsp:cNvSpPr/>
      </dsp:nvSpPr>
      <dsp:spPr>
        <a:xfrm>
          <a:off x="2120467" y="2622046"/>
          <a:ext cx="285645" cy="2465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7B80A4-F8C5-4BFB-A016-E6E710EE4A49}">
      <dsp:nvSpPr>
        <dsp:cNvPr id="0" name=""/>
        <dsp:cNvSpPr/>
      </dsp:nvSpPr>
      <dsp:spPr>
        <a:xfrm>
          <a:off x="0" y="555334"/>
          <a:ext cx="2444713" cy="2108234"/>
        </a:xfrm>
        <a:prstGeom prst="hexagon">
          <a:avLst>
            <a:gd name="adj" fmla="val 25000"/>
            <a:gd name="vf" fmla="val 11547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4BB86A-7C23-4BE0-8C9E-EBD0A8F1A311}">
      <dsp:nvSpPr>
        <dsp:cNvPr id="0" name=""/>
        <dsp:cNvSpPr/>
      </dsp:nvSpPr>
      <dsp:spPr>
        <a:xfrm>
          <a:off x="1665836" y="2372588"/>
          <a:ext cx="285645" cy="2465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29959-C309-42A0-8C72-5615E9CF0ED5}">
      <dsp:nvSpPr>
        <dsp:cNvPr id="0" name=""/>
        <dsp:cNvSpPr/>
      </dsp:nvSpPr>
      <dsp:spPr>
        <a:xfrm>
          <a:off x="4089105" y="555334"/>
          <a:ext cx="2444713" cy="2108234"/>
        </a:xfrm>
        <a:prstGeom prst="hexagon">
          <a:avLst>
            <a:gd name="adj" fmla="val 25000"/>
            <a:gd name="vf" fmla="val 115470"/>
          </a:avLst>
        </a:prstGeom>
        <a:solidFill>
          <a:srgbClr val="93EFFD">
            <a:alpha val="50196"/>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9210" rIns="0" bIns="29210" numCol="1" spcCol="1270" anchor="ctr" anchorCtr="0">
          <a:noAutofit/>
        </a:bodyPr>
        <a:lstStyle/>
        <a:p>
          <a:pPr marL="0" lvl="0" indent="0" algn="ctr" defTabSz="1022350">
            <a:lnSpc>
              <a:spcPct val="90000"/>
            </a:lnSpc>
            <a:spcBef>
              <a:spcPct val="0"/>
            </a:spcBef>
            <a:spcAft>
              <a:spcPct val="35000"/>
            </a:spcAft>
            <a:buNone/>
          </a:pPr>
          <a:r>
            <a:rPr lang="en-US" sz="2300" b="1" i="0" kern="1200">
              <a:solidFill>
                <a:schemeClr val="accent3"/>
              </a:solidFill>
            </a:rPr>
            <a:t>Continuous Learning from Data</a:t>
          </a:r>
          <a:endParaRPr lang="en-US" sz="2300" kern="1200">
            <a:solidFill>
              <a:schemeClr val="accent3"/>
            </a:solidFill>
          </a:endParaRPr>
        </a:p>
      </dsp:txBody>
      <dsp:txXfrm>
        <a:off x="4468517" y="882526"/>
        <a:ext cx="1685889" cy="1453850"/>
      </dsp:txXfrm>
    </dsp:sp>
    <dsp:sp modelId="{855D391A-FEEF-4CBB-ABF0-1FE72B004E13}">
      <dsp:nvSpPr>
        <dsp:cNvPr id="0" name=""/>
        <dsp:cNvSpPr/>
      </dsp:nvSpPr>
      <dsp:spPr>
        <a:xfrm>
          <a:off x="5754941" y="2372588"/>
          <a:ext cx="285645" cy="2465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7AF188-AF73-42B6-B938-2AD80765C2C5}">
      <dsp:nvSpPr>
        <dsp:cNvPr id="0" name=""/>
        <dsp:cNvSpPr/>
      </dsp:nvSpPr>
      <dsp:spPr>
        <a:xfrm>
          <a:off x="6133229" y="1691036"/>
          <a:ext cx="2444713" cy="2108234"/>
        </a:xfrm>
        <a:prstGeom prst="hexagon">
          <a:avLst>
            <a:gd name="adj" fmla="val 25000"/>
            <a:gd name="vf" fmla="val 11547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F3B66-2250-4ECA-8FFF-E34345E4651A}">
      <dsp:nvSpPr>
        <dsp:cNvPr id="0" name=""/>
        <dsp:cNvSpPr/>
      </dsp:nvSpPr>
      <dsp:spPr>
        <a:xfrm>
          <a:off x="6209572" y="2622046"/>
          <a:ext cx="285645" cy="24653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C3DB3-8C2F-48B9-85BF-171BF1DD0D45}">
      <dsp:nvSpPr>
        <dsp:cNvPr id="0" name=""/>
        <dsp:cNvSpPr/>
      </dsp:nvSpPr>
      <dsp:spPr>
        <a:xfrm>
          <a:off x="0" y="696607"/>
          <a:ext cx="2205507" cy="1323304"/>
        </a:xfrm>
        <a:prstGeom prst="rect">
          <a:avLst/>
        </a:prstGeom>
        <a:solidFill>
          <a:srgbClr val="93EFF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accent3"/>
              </a:solidFill>
            </a:rPr>
            <a:t>Network Traffic</a:t>
          </a:r>
          <a:endParaRPr lang="en-US" sz="2800" kern="1200" dirty="0">
            <a:solidFill>
              <a:schemeClr val="accent3"/>
            </a:solidFill>
          </a:endParaRPr>
        </a:p>
      </dsp:txBody>
      <dsp:txXfrm>
        <a:off x="0" y="696607"/>
        <a:ext cx="2205507" cy="1323304"/>
      </dsp:txXfrm>
    </dsp:sp>
    <dsp:sp modelId="{593D3308-F206-4181-B639-C514A167D964}">
      <dsp:nvSpPr>
        <dsp:cNvPr id="0" name=""/>
        <dsp:cNvSpPr/>
      </dsp:nvSpPr>
      <dsp:spPr>
        <a:xfrm>
          <a:off x="2426057" y="696607"/>
          <a:ext cx="2205507" cy="1323304"/>
        </a:xfrm>
        <a:prstGeom prst="rect">
          <a:avLst/>
        </a:prstGeom>
        <a:solidFill>
          <a:srgbClr val="93EFF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accent3"/>
              </a:solidFill>
            </a:rPr>
            <a:t>System Logs</a:t>
          </a:r>
          <a:endParaRPr lang="en-US" sz="2800" kern="1200" dirty="0">
            <a:solidFill>
              <a:schemeClr val="accent3"/>
            </a:solidFill>
          </a:endParaRPr>
        </a:p>
      </dsp:txBody>
      <dsp:txXfrm>
        <a:off x="2426057" y="696607"/>
        <a:ext cx="2205507" cy="1323304"/>
      </dsp:txXfrm>
    </dsp:sp>
    <dsp:sp modelId="{3F6A6759-F661-4CAB-8E76-25ECD966F2BA}">
      <dsp:nvSpPr>
        <dsp:cNvPr id="0" name=""/>
        <dsp:cNvSpPr/>
      </dsp:nvSpPr>
      <dsp:spPr>
        <a:xfrm>
          <a:off x="4852115" y="696607"/>
          <a:ext cx="2205507" cy="1323304"/>
        </a:xfrm>
        <a:prstGeom prst="rect">
          <a:avLst/>
        </a:prstGeom>
        <a:solidFill>
          <a:srgbClr val="93EFF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accent3"/>
              </a:solidFill>
            </a:rPr>
            <a:t>Endpoint Data</a:t>
          </a:r>
          <a:endParaRPr lang="en-US" sz="2800" kern="1200" dirty="0">
            <a:solidFill>
              <a:schemeClr val="accent3"/>
            </a:solidFill>
          </a:endParaRPr>
        </a:p>
      </dsp:txBody>
      <dsp:txXfrm>
        <a:off x="4852115" y="696607"/>
        <a:ext cx="2205507" cy="1323304"/>
      </dsp:txXfrm>
    </dsp:sp>
    <dsp:sp modelId="{629AAABE-75DD-40F2-8F0E-2D14B4E77003}">
      <dsp:nvSpPr>
        <dsp:cNvPr id="0" name=""/>
        <dsp:cNvSpPr/>
      </dsp:nvSpPr>
      <dsp:spPr>
        <a:xfrm>
          <a:off x="1213028" y="2240462"/>
          <a:ext cx="2205507" cy="1323304"/>
        </a:xfrm>
        <a:prstGeom prst="rect">
          <a:avLst/>
        </a:prstGeom>
        <a:solidFill>
          <a:srgbClr val="93EFF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accent3"/>
              </a:solidFill>
            </a:rPr>
            <a:t>Threat Intelligence Feeds</a:t>
          </a:r>
          <a:endParaRPr lang="en-US" sz="2800" kern="1200" dirty="0">
            <a:solidFill>
              <a:schemeClr val="accent3"/>
            </a:solidFill>
          </a:endParaRPr>
        </a:p>
      </dsp:txBody>
      <dsp:txXfrm>
        <a:off x="1213028" y="2240462"/>
        <a:ext cx="2205507" cy="1323304"/>
      </dsp:txXfrm>
    </dsp:sp>
    <dsp:sp modelId="{0A1581DD-C733-48FD-A148-6D939C08F5F4}">
      <dsp:nvSpPr>
        <dsp:cNvPr id="0" name=""/>
        <dsp:cNvSpPr/>
      </dsp:nvSpPr>
      <dsp:spPr>
        <a:xfrm>
          <a:off x="3639086" y="2240462"/>
          <a:ext cx="2205507" cy="1323304"/>
        </a:xfrm>
        <a:prstGeom prst="rect">
          <a:avLst/>
        </a:prstGeom>
        <a:solidFill>
          <a:srgbClr val="93EFF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accent3"/>
              </a:solidFill>
            </a:rPr>
            <a:t>User Behavior Data</a:t>
          </a:r>
          <a:endParaRPr lang="en-US" sz="2800" kern="1200" dirty="0">
            <a:solidFill>
              <a:schemeClr val="accent3"/>
            </a:solidFill>
          </a:endParaRPr>
        </a:p>
      </dsp:txBody>
      <dsp:txXfrm>
        <a:off x="3639086" y="2240462"/>
        <a:ext cx="2205507" cy="1323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64C59-E487-43B7-B29E-62C118B09EB2}">
      <dsp:nvSpPr>
        <dsp:cNvPr id="0" name=""/>
        <dsp:cNvSpPr/>
      </dsp:nvSpPr>
      <dsp:spPr>
        <a:xfrm>
          <a:off x="1922075" y="0"/>
          <a:ext cx="4516077" cy="4516077"/>
        </a:xfrm>
        <a:prstGeom prst="diamond">
          <a:avLst/>
        </a:prstGeom>
        <a:noFill/>
        <a:ln>
          <a:solidFill>
            <a:srgbClr val="000000">
              <a:alpha val="50196"/>
            </a:srgbClr>
          </a:solidFill>
        </a:ln>
        <a:effectLst/>
      </dsp:spPr>
      <dsp:style>
        <a:lnRef idx="0">
          <a:scrgbClr r="0" g="0" b="0"/>
        </a:lnRef>
        <a:fillRef idx="1">
          <a:scrgbClr r="0" g="0" b="0"/>
        </a:fillRef>
        <a:effectRef idx="0">
          <a:scrgbClr r="0" g="0" b="0"/>
        </a:effectRef>
        <a:fontRef idx="minor"/>
      </dsp:style>
    </dsp:sp>
    <dsp:sp modelId="{77E87DB2-74A6-4CD5-B627-0F4062394426}">
      <dsp:nvSpPr>
        <dsp:cNvPr id="0" name=""/>
        <dsp:cNvSpPr/>
      </dsp:nvSpPr>
      <dsp:spPr>
        <a:xfrm>
          <a:off x="2351102" y="429027"/>
          <a:ext cx="1761270" cy="1761270"/>
        </a:xfrm>
        <a:prstGeom prst="roundRect">
          <a:avLst/>
        </a:prstGeom>
        <a:solidFill>
          <a:srgbClr val="93EFFD">
            <a:alpha val="50196"/>
          </a:srgbClr>
        </a:solidFill>
        <a:ln w="25400" cap="flat" cmpd="sng" algn="ctr">
          <a:solidFill>
            <a:srgbClr val="28373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000" b="1" i="0" kern="1200" dirty="0">
              <a:solidFill>
                <a:srgbClr val="FFFFFF"/>
              </a:solidFill>
              <a:latin typeface="Arial"/>
              <a:ea typeface="+mn-ea"/>
              <a:cs typeface="+mn-cs"/>
            </a:rPr>
            <a:t>Passive Collection</a:t>
          </a:r>
        </a:p>
      </dsp:txBody>
      <dsp:txXfrm>
        <a:off x="2437080" y="515005"/>
        <a:ext cx="1589314" cy="1589314"/>
      </dsp:txXfrm>
    </dsp:sp>
    <dsp:sp modelId="{9B0466D4-27E0-472B-968F-75018C3BB8C6}">
      <dsp:nvSpPr>
        <dsp:cNvPr id="0" name=""/>
        <dsp:cNvSpPr/>
      </dsp:nvSpPr>
      <dsp:spPr>
        <a:xfrm>
          <a:off x="4247855" y="429027"/>
          <a:ext cx="1761270" cy="1761270"/>
        </a:xfrm>
        <a:prstGeom prst="roundRect">
          <a:avLst/>
        </a:prstGeom>
        <a:solidFill>
          <a:srgbClr val="93EFFD">
            <a:alpha val="50196"/>
          </a:srgbClr>
        </a:solidFill>
        <a:ln w="25400" cap="flat" cmpd="sng" algn="ctr">
          <a:solidFill>
            <a:srgbClr val="28373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000" b="1" i="0" kern="1200" dirty="0">
              <a:solidFill>
                <a:srgbClr val="FFFFFF"/>
              </a:solidFill>
              <a:latin typeface="Arial"/>
              <a:ea typeface="+mn-ea"/>
              <a:cs typeface="+mn-cs"/>
            </a:rPr>
            <a:t>Active Collection</a:t>
          </a:r>
        </a:p>
      </dsp:txBody>
      <dsp:txXfrm>
        <a:off x="4333833" y="515005"/>
        <a:ext cx="1589314" cy="1589314"/>
      </dsp:txXfrm>
    </dsp:sp>
    <dsp:sp modelId="{E1BFD848-7418-4D61-953B-11BCB149B3FE}">
      <dsp:nvSpPr>
        <dsp:cNvPr id="0" name=""/>
        <dsp:cNvSpPr/>
      </dsp:nvSpPr>
      <dsp:spPr>
        <a:xfrm>
          <a:off x="2351102" y="2325779"/>
          <a:ext cx="1761270" cy="1761270"/>
        </a:xfrm>
        <a:prstGeom prst="roundRect">
          <a:avLst/>
        </a:prstGeom>
        <a:solidFill>
          <a:srgbClr val="93EFFD">
            <a:alpha val="50196"/>
          </a:srgbClr>
        </a:solidFill>
        <a:ln w="25400" cap="flat" cmpd="sng" algn="ctr">
          <a:solidFill>
            <a:srgbClr val="28373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000" b="1" i="0" kern="1200" dirty="0">
              <a:solidFill>
                <a:srgbClr val="FFFFFF"/>
              </a:solidFill>
              <a:latin typeface="Arial"/>
              <a:ea typeface="+mn-ea"/>
              <a:cs typeface="+mn-cs"/>
            </a:rPr>
            <a:t>APIs and Integrations</a:t>
          </a:r>
        </a:p>
      </dsp:txBody>
      <dsp:txXfrm>
        <a:off x="2437080" y="2411757"/>
        <a:ext cx="1589314" cy="1589314"/>
      </dsp:txXfrm>
    </dsp:sp>
    <dsp:sp modelId="{4355704A-0D4F-4782-99CB-7845C70CD8A6}">
      <dsp:nvSpPr>
        <dsp:cNvPr id="0" name=""/>
        <dsp:cNvSpPr/>
      </dsp:nvSpPr>
      <dsp:spPr>
        <a:xfrm>
          <a:off x="4247855" y="2325779"/>
          <a:ext cx="1761270" cy="1761270"/>
        </a:xfrm>
        <a:prstGeom prst="roundRect">
          <a:avLst/>
        </a:prstGeom>
        <a:solidFill>
          <a:srgbClr val="93EFFD">
            <a:alpha val="50196"/>
          </a:srgbClr>
        </a:solidFill>
        <a:ln w="25400" cap="flat" cmpd="sng" algn="ctr">
          <a:solidFill>
            <a:srgbClr val="28373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1800" b="1" i="0" kern="1200" dirty="0">
              <a:solidFill>
                <a:srgbClr val="FFFFFF"/>
              </a:solidFill>
              <a:latin typeface="Arial"/>
              <a:ea typeface="+mn-ea"/>
              <a:cs typeface="+mn-cs"/>
            </a:rPr>
            <a:t>Third-Party Data Providers</a:t>
          </a:r>
        </a:p>
      </dsp:txBody>
      <dsp:txXfrm>
        <a:off x="4333833" y="2411757"/>
        <a:ext cx="1589314" cy="15893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8"/>
        <p:cNvGrpSpPr/>
        <p:nvPr/>
      </p:nvGrpSpPr>
      <p:grpSpPr>
        <a:xfrm>
          <a:off x="0" y="0"/>
          <a:ext cx="0" cy="0"/>
          <a:chOff x="0" y="0"/>
          <a:chExt cx="0" cy="0"/>
        </a:xfrm>
      </p:grpSpPr>
      <p:sp>
        <p:nvSpPr>
          <p:cNvPr id="9519" name="Google Shape;9519;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0" name="Google Shape;9520;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2"/>
        <p:cNvGrpSpPr/>
        <p:nvPr/>
      </p:nvGrpSpPr>
      <p:grpSpPr>
        <a:xfrm>
          <a:off x="0" y="0"/>
          <a:ext cx="0" cy="0"/>
          <a:chOff x="0" y="0"/>
          <a:chExt cx="0" cy="0"/>
        </a:xfrm>
      </p:grpSpPr>
      <p:sp>
        <p:nvSpPr>
          <p:cNvPr id="9753" name="Google Shape;9753;g13852c7ee04_0_2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4" name="Google Shape;9754;g13852c7ee04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061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361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4"/>
        <p:cNvGrpSpPr/>
        <p:nvPr/>
      </p:nvGrpSpPr>
      <p:grpSpPr>
        <a:xfrm>
          <a:off x="0" y="0"/>
          <a:ext cx="0" cy="0"/>
          <a:chOff x="0" y="0"/>
          <a:chExt cx="0" cy="0"/>
        </a:xfrm>
      </p:grpSpPr>
      <p:sp>
        <p:nvSpPr>
          <p:cNvPr id="9555" name="Google Shape;9555;ge34544eb2f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6" name="Google Shape;9556;ge34544eb2f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5486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3"/>
        <p:cNvGrpSpPr/>
        <p:nvPr/>
      </p:nvGrpSpPr>
      <p:grpSpPr>
        <a:xfrm>
          <a:off x="0" y="0"/>
          <a:ext cx="0" cy="0"/>
          <a:chOff x="0" y="0"/>
          <a:chExt cx="0" cy="0"/>
        </a:xfrm>
      </p:grpSpPr>
      <p:sp>
        <p:nvSpPr>
          <p:cNvPr id="9974" name="Google Shape;9974;g13852c7ee04_0_3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5" name="Google Shape;9975;g13852c7ee04_0_3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9233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3"/>
        <p:cNvGrpSpPr/>
        <p:nvPr/>
      </p:nvGrpSpPr>
      <p:grpSpPr>
        <a:xfrm>
          <a:off x="0" y="0"/>
          <a:ext cx="0" cy="0"/>
          <a:chOff x="0" y="0"/>
          <a:chExt cx="0" cy="0"/>
        </a:xfrm>
      </p:grpSpPr>
      <p:sp>
        <p:nvSpPr>
          <p:cNvPr id="9974" name="Google Shape;9974;g13852c7ee04_0_3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5" name="Google Shape;9975;g13852c7ee04_0_3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275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3"/>
        <p:cNvGrpSpPr/>
        <p:nvPr/>
      </p:nvGrpSpPr>
      <p:grpSpPr>
        <a:xfrm>
          <a:off x="0" y="0"/>
          <a:ext cx="0" cy="0"/>
          <a:chOff x="0" y="0"/>
          <a:chExt cx="0" cy="0"/>
        </a:xfrm>
      </p:grpSpPr>
      <p:sp>
        <p:nvSpPr>
          <p:cNvPr id="9974" name="Google Shape;9974;g13852c7ee04_0_3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5" name="Google Shape;9975;g13852c7ee04_0_3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388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3"/>
        <p:cNvGrpSpPr/>
        <p:nvPr/>
      </p:nvGrpSpPr>
      <p:grpSpPr>
        <a:xfrm>
          <a:off x="0" y="0"/>
          <a:ext cx="0" cy="0"/>
          <a:chOff x="0" y="0"/>
          <a:chExt cx="0" cy="0"/>
        </a:xfrm>
      </p:grpSpPr>
      <p:sp>
        <p:nvSpPr>
          <p:cNvPr id="9974" name="Google Shape;9974;g13852c7ee04_0_3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5" name="Google Shape;9975;g13852c7ee04_0_3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3218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3"/>
        <p:cNvGrpSpPr/>
        <p:nvPr/>
      </p:nvGrpSpPr>
      <p:grpSpPr>
        <a:xfrm>
          <a:off x="0" y="0"/>
          <a:ext cx="0" cy="0"/>
          <a:chOff x="0" y="0"/>
          <a:chExt cx="0" cy="0"/>
        </a:xfrm>
      </p:grpSpPr>
      <p:sp>
        <p:nvSpPr>
          <p:cNvPr id="9974" name="Google Shape;9974;g13852c7ee04_0_3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5" name="Google Shape;9975;g13852c7ee04_0_3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096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3"/>
        <p:cNvGrpSpPr/>
        <p:nvPr/>
      </p:nvGrpSpPr>
      <p:grpSpPr>
        <a:xfrm>
          <a:off x="0" y="0"/>
          <a:ext cx="0" cy="0"/>
          <a:chOff x="0" y="0"/>
          <a:chExt cx="0" cy="0"/>
        </a:xfrm>
      </p:grpSpPr>
      <p:sp>
        <p:nvSpPr>
          <p:cNvPr id="9974" name="Google Shape;9974;g13852c7ee04_0_3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5" name="Google Shape;9975;g13852c7ee04_0_3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4095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3"/>
        <p:cNvGrpSpPr/>
        <p:nvPr/>
      </p:nvGrpSpPr>
      <p:grpSpPr>
        <a:xfrm>
          <a:off x="0" y="0"/>
          <a:ext cx="0" cy="0"/>
          <a:chOff x="0" y="0"/>
          <a:chExt cx="0" cy="0"/>
        </a:xfrm>
      </p:grpSpPr>
      <p:sp>
        <p:nvSpPr>
          <p:cNvPr id="9974" name="Google Shape;9974;g13852c7ee04_0_3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5" name="Google Shape;9975;g13852c7ee04_0_3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723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4"/>
        <p:cNvGrpSpPr/>
        <p:nvPr/>
      </p:nvGrpSpPr>
      <p:grpSpPr>
        <a:xfrm>
          <a:off x="0" y="0"/>
          <a:ext cx="0" cy="0"/>
          <a:chOff x="0" y="0"/>
          <a:chExt cx="0" cy="0"/>
        </a:xfrm>
      </p:grpSpPr>
      <p:sp>
        <p:nvSpPr>
          <p:cNvPr id="9535" name="Google Shape;9535;ge461eef2e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6" name="Google Shape;9536;ge461eef2e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5"/>
        <p:cNvGrpSpPr/>
        <p:nvPr/>
      </p:nvGrpSpPr>
      <p:grpSpPr>
        <a:xfrm>
          <a:off x="0" y="0"/>
          <a:ext cx="0" cy="0"/>
          <a:chOff x="0" y="0"/>
          <a:chExt cx="0" cy="0"/>
        </a:xfrm>
      </p:grpSpPr>
      <p:sp>
        <p:nvSpPr>
          <p:cNvPr id="9736" name="Google Shape;9736;g13852c7ee04_0_2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7" name="Google Shape;9737;g13852c7ee04_0_2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2239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2"/>
        <p:cNvGrpSpPr/>
        <p:nvPr/>
      </p:nvGrpSpPr>
      <p:grpSpPr>
        <a:xfrm>
          <a:off x="0" y="0"/>
          <a:ext cx="0" cy="0"/>
          <a:chOff x="0" y="0"/>
          <a:chExt cx="0" cy="0"/>
        </a:xfrm>
      </p:grpSpPr>
      <p:sp>
        <p:nvSpPr>
          <p:cNvPr id="9753" name="Google Shape;9753;g13852c7ee04_0_2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4" name="Google Shape;9754;g13852c7ee04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5628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3369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5"/>
        <p:cNvGrpSpPr/>
        <p:nvPr/>
      </p:nvGrpSpPr>
      <p:grpSpPr>
        <a:xfrm>
          <a:off x="0" y="0"/>
          <a:ext cx="0" cy="0"/>
          <a:chOff x="0" y="0"/>
          <a:chExt cx="0" cy="0"/>
        </a:xfrm>
      </p:grpSpPr>
      <p:sp>
        <p:nvSpPr>
          <p:cNvPr id="10116" name="Google Shape;10116;g13852c7ee04_0_3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7" name="Google Shape;10117;g13852c7ee04_0_3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6341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3344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9197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5"/>
        <p:cNvGrpSpPr/>
        <p:nvPr/>
      </p:nvGrpSpPr>
      <p:grpSpPr>
        <a:xfrm>
          <a:off x="0" y="0"/>
          <a:ext cx="0" cy="0"/>
          <a:chOff x="0" y="0"/>
          <a:chExt cx="0" cy="0"/>
        </a:xfrm>
      </p:grpSpPr>
      <p:sp>
        <p:nvSpPr>
          <p:cNvPr id="9736" name="Google Shape;9736;g13852c7ee04_0_2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7" name="Google Shape;9737;g13852c7ee04_0_2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5"/>
        <p:cNvGrpSpPr/>
        <p:nvPr/>
      </p:nvGrpSpPr>
      <p:grpSpPr>
        <a:xfrm>
          <a:off x="0" y="0"/>
          <a:ext cx="0" cy="0"/>
          <a:chOff x="0" y="0"/>
          <a:chExt cx="0" cy="0"/>
        </a:xfrm>
      </p:grpSpPr>
      <p:sp>
        <p:nvSpPr>
          <p:cNvPr id="9736" name="Google Shape;9736;g13852c7ee04_0_2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7" name="Google Shape;9737;g13852c7ee04_0_2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0253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5"/>
        <p:cNvGrpSpPr/>
        <p:nvPr/>
      </p:nvGrpSpPr>
      <p:grpSpPr>
        <a:xfrm>
          <a:off x="0" y="0"/>
          <a:ext cx="0" cy="0"/>
          <a:chOff x="0" y="0"/>
          <a:chExt cx="0" cy="0"/>
        </a:xfrm>
      </p:grpSpPr>
      <p:sp>
        <p:nvSpPr>
          <p:cNvPr id="9736" name="Google Shape;9736;g13852c7ee04_0_2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7" name="Google Shape;9737;g13852c7ee04_0_2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078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4"/>
        <p:cNvGrpSpPr/>
        <p:nvPr/>
      </p:nvGrpSpPr>
      <p:grpSpPr>
        <a:xfrm>
          <a:off x="0" y="0"/>
          <a:ext cx="0" cy="0"/>
          <a:chOff x="0" y="0"/>
          <a:chExt cx="0" cy="0"/>
        </a:xfrm>
      </p:grpSpPr>
      <p:sp>
        <p:nvSpPr>
          <p:cNvPr id="9555" name="Google Shape;9555;ge34544eb2f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6" name="Google Shape;9556;ge34544eb2f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4051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2475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9683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9906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6543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5810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9230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5"/>
        <p:cNvGrpSpPr/>
        <p:nvPr/>
      </p:nvGrpSpPr>
      <p:grpSpPr>
        <a:xfrm>
          <a:off x="0" y="0"/>
          <a:ext cx="0" cy="0"/>
          <a:chOff x="0" y="0"/>
          <a:chExt cx="0" cy="0"/>
        </a:xfrm>
      </p:grpSpPr>
      <p:sp>
        <p:nvSpPr>
          <p:cNvPr id="9616" name="Google Shape;9616;g13852c7ee04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7" name="Google Shape;9617;g13852c7ee04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2681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6"/>
        <p:cNvGrpSpPr/>
        <p:nvPr/>
      </p:nvGrpSpPr>
      <p:grpSpPr>
        <a:xfrm>
          <a:off x="0" y="0"/>
          <a:ext cx="0" cy="0"/>
          <a:chOff x="0" y="0"/>
          <a:chExt cx="0" cy="0"/>
        </a:xfrm>
      </p:grpSpPr>
      <p:sp>
        <p:nvSpPr>
          <p:cNvPr id="9647" name="Google Shape;9647;g13852c7ee04_0_2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8" name="Google Shape;9648;g13852c7ee04_0_2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954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9"/>
        <p:cNvGrpSpPr/>
        <p:nvPr/>
      </p:nvGrpSpPr>
      <p:grpSpPr>
        <a:xfrm>
          <a:off x="0" y="0"/>
          <a:ext cx="0" cy="0"/>
          <a:chOff x="0" y="0"/>
          <a:chExt cx="0" cy="0"/>
        </a:xfrm>
      </p:grpSpPr>
      <p:sp>
        <p:nvSpPr>
          <p:cNvPr id="10160" name="Google Shape;10160;g13852c7ee04_0_3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1" name="Google Shape;10161;g13852c7ee04_0_3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811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9"/>
        <p:cNvGrpSpPr/>
        <p:nvPr/>
      </p:nvGrpSpPr>
      <p:grpSpPr>
        <a:xfrm>
          <a:off x="0" y="0"/>
          <a:ext cx="0" cy="0"/>
          <a:chOff x="0" y="0"/>
          <a:chExt cx="0" cy="0"/>
        </a:xfrm>
      </p:grpSpPr>
      <p:sp>
        <p:nvSpPr>
          <p:cNvPr id="9570" name="Google Shape;9570;gc6ac5e8787_2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1" name="Google Shape;9571;gc6ac5e8787_2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0"/>
        <p:cNvGrpSpPr/>
        <p:nvPr/>
      </p:nvGrpSpPr>
      <p:grpSpPr>
        <a:xfrm>
          <a:off x="0" y="0"/>
          <a:ext cx="0" cy="0"/>
          <a:chOff x="0" y="0"/>
          <a:chExt cx="0" cy="0"/>
        </a:xfrm>
      </p:grpSpPr>
      <p:sp>
        <p:nvSpPr>
          <p:cNvPr id="9741" name="Google Shape;9741;g13852c7ee04_0_2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2" name="Google Shape;9742;g13852c7ee04_0_2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111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0"/>
        <p:cNvGrpSpPr/>
        <p:nvPr/>
      </p:nvGrpSpPr>
      <p:grpSpPr>
        <a:xfrm>
          <a:off x="0" y="0"/>
          <a:ext cx="0" cy="0"/>
          <a:chOff x="0" y="0"/>
          <a:chExt cx="0" cy="0"/>
        </a:xfrm>
      </p:grpSpPr>
      <p:sp>
        <p:nvSpPr>
          <p:cNvPr id="9741" name="Google Shape;9741;g13852c7ee04_0_2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2" name="Google Shape;9742;g13852c7ee04_0_2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01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0"/>
        <p:cNvGrpSpPr/>
        <p:nvPr/>
      </p:nvGrpSpPr>
      <p:grpSpPr>
        <a:xfrm>
          <a:off x="0" y="0"/>
          <a:ext cx="0" cy="0"/>
          <a:chOff x="0" y="0"/>
          <a:chExt cx="0" cy="0"/>
        </a:xfrm>
      </p:grpSpPr>
      <p:sp>
        <p:nvSpPr>
          <p:cNvPr id="9741" name="Google Shape;9741;g13852c7ee04_0_2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2" name="Google Shape;9742;g13852c7ee04_0_2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059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4"/>
        <p:cNvGrpSpPr/>
        <p:nvPr/>
      </p:nvGrpSpPr>
      <p:grpSpPr>
        <a:xfrm>
          <a:off x="0" y="0"/>
          <a:ext cx="0" cy="0"/>
          <a:chOff x="0" y="0"/>
          <a:chExt cx="0" cy="0"/>
        </a:xfrm>
      </p:grpSpPr>
      <p:sp>
        <p:nvSpPr>
          <p:cNvPr id="9555" name="Google Shape;9555;ge34544eb2f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6" name="Google Shape;9556;ge34544eb2f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9"/>
        <p:cNvGrpSpPr/>
        <p:nvPr/>
      </p:nvGrpSpPr>
      <p:grpSpPr>
        <a:xfrm>
          <a:off x="0" y="0"/>
          <a:ext cx="0" cy="0"/>
          <a:chOff x="0" y="0"/>
          <a:chExt cx="0" cy="0"/>
        </a:xfrm>
      </p:grpSpPr>
      <p:sp>
        <p:nvSpPr>
          <p:cNvPr id="9570" name="Google Shape;9570;gc6ac5e8787_2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1" name="Google Shape;9571;gc6ac5e8787_2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317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4718" y="206"/>
            <a:ext cx="9074564" cy="5143474"/>
            <a:chOff x="34718" y="206"/>
            <a:chExt cx="9074564" cy="5143474"/>
          </a:xfrm>
        </p:grpSpPr>
        <p:sp>
          <p:nvSpPr>
            <p:cNvPr id="10" name="Google Shape;10;p2"/>
            <p:cNvSpPr/>
            <p:nvPr/>
          </p:nvSpPr>
          <p:spPr>
            <a:xfrm>
              <a:off x="57374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57374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57374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565521"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565521"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7374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565521"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57374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565521"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565521"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57374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57374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57374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565521"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57374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57374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565521"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57374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565521"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573748"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565521"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573748"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565521"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565521"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573748"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565521"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565521"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565521"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573748"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573748"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573748"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565521"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573748"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565521"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573748"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565521"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110467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110467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1104670"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109632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109632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1104670"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109632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1104670"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109632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109632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1104670"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1104670"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1104670"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1096324" y="1879709"/>
              <a:ext cx="53414" cy="80955"/>
            </a:xfrm>
            <a:custGeom>
              <a:avLst/>
              <a:gdLst/>
              <a:ahLst/>
              <a:cxnLst/>
              <a:rect l="l" t="t" r="r" b="b"/>
              <a:pathLst>
                <a:path w="448" h="679" extrusionOk="0">
                  <a:moveTo>
                    <a:pt x="224" y="70"/>
                  </a:moveTo>
                  <a:cubicBezTo>
                    <a:pt x="317" y="70"/>
                    <a:pt x="355" y="162"/>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1104670"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1104670"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1096324" y="2313220"/>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1104670"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1096324" y="2602704"/>
              <a:ext cx="53414" cy="80955"/>
            </a:xfrm>
            <a:custGeom>
              <a:avLst/>
              <a:gdLst/>
              <a:ahLst/>
              <a:cxnLst/>
              <a:rect l="l" t="t" r="r" b="b"/>
              <a:pathLst>
                <a:path w="448" h="679" extrusionOk="0">
                  <a:moveTo>
                    <a:pt x="224" y="69"/>
                  </a:moveTo>
                  <a:cubicBezTo>
                    <a:pt x="317" y="69"/>
                    <a:pt x="355" y="170"/>
                    <a:pt x="355" y="339"/>
                  </a:cubicBezTo>
                  <a:cubicBezTo>
                    <a:pt x="355" y="509"/>
                    <a:pt x="309" y="609"/>
                    <a:pt x="224" y="609"/>
                  </a:cubicBezTo>
                  <a:cubicBezTo>
                    <a:pt x="140" y="609"/>
                    <a:pt x="86" y="516"/>
                    <a:pt x="86" y="347"/>
                  </a:cubicBezTo>
                  <a:cubicBezTo>
                    <a:pt x="86" y="170"/>
                    <a:pt x="147" y="69"/>
                    <a:pt x="224" y="69"/>
                  </a:cubicBezTo>
                  <a:close/>
                  <a:moveTo>
                    <a:pt x="224" y="0"/>
                  </a:moveTo>
                  <a:cubicBezTo>
                    <a:pt x="93" y="0"/>
                    <a:pt x="1" y="123"/>
                    <a:pt x="1" y="347"/>
                  </a:cubicBezTo>
                  <a:cubicBezTo>
                    <a:pt x="1" y="562"/>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1104670" y="274875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1096324" y="2892069"/>
              <a:ext cx="53414" cy="80955"/>
            </a:xfrm>
            <a:custGeom>
              <a:avLst/>
              <a:gdLst/>
              <a:ahLst/>
              <a:cxnLst/>
              <a:rect l="l" t="t" r="r" b="b"/>
              <a:pathLst>
                <a:path w="448" h="679" extrusionOk="0">
                  <a:moveTo>
                    <a:pt x="224" y="69"/>
                  </a:moveTo>
                  <a:cubicBezTo>
                    <a:pt x="317" y="69"/>
                    <a:pt x="355" y="170"/>
                    <a:pt x="355" y="339"/>
                  </a:cubicBezTo>
                  <a:cubicBezTo>
                    <a:pt x="355" y="509"/>
                    <a:pt x="309" y="616"/>
                    <a:pt x="224" y="616"/>
                  </a:cubicBezTo>
                  <a:cubicBezTo>
                    <a:pt x="140" y="616"/>
                    <a:pt x="86" y="516"/>
                    <a:pt x="86" y="347"/>
                  </a:cubicBezTo>
                  <a:cubicBezTo>
                    <a:pt x="86" y="170"/>
                    <a:pt x="147" y="69"/>
                    <a:pt x="224" y="69"/>
                  </a:cubicBezTo>
                  <a:close/>
                  <a:moveTo>
                    <a:pt x="224" y="0"/>
                  </a:moveTo>
                  <a:cubicBezTo>
                    <a:pt x="93" y="0"/>
                    <a:pt x="1" y="123"/>
                    <a:pt x="1" y="347"/>
                  </a:cubicBezTo>
                  <a:cubicBezTo>
                    <a:pt x="1" y="562"/>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1104670" y="303812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1096324" y="3181435"/>
              <a:ext cx="53414" cy="80955"/>
            </a:xfrm>
            <a:custGeom>
              <a:avLst/>
              <a:gdLst/>
              <a:ahLst/>
              <a:cxnLst/>
              <a:rect l="l" t="t" r="r" b="b"/>
              <a:pathLst>
                <a:path w="448" h="679" extrusionOk="0">
                  <a:moveTo>
                    <a:pt x="224" y="69"/>
                  </a:moveTo>
                  <a:cubicBezTo>
                    <a:pt x="317" y="69"/>
                    <a:pt x="355" y="170"/>
                    <a:pt x="355" y="339"/>
                  </a:cubicBezTo>
                  <a:cubicBezTo>
                    <a:pt x="355" y="509"/>
                    <a:pt x="309" y="616"/>
                    <a:pt x="224" y="616"/>
                  </a:cubicBezTo>
                  <a:cubicBezTo>
                    <a:pt x="140" y="616"/>
                    <a:pt x="86" y="516"/>
                    <a:pt x="86" y="347"/>
                  </a:cubicBezTo>
                  <a:cubicBezTo>
                    <a:pt x="86" y="170"/>
                    <a:pt x="147" y="69"/>
                    <a:pt x="224" y="69"/>
                  </a:cubicBezTo>
                  <a:close/>
                  <a:moveTo>
                    <a:pt x="224" y="0"/>
                  </a:moveTo>
                  <a:cubicBezTo>
                    <a:pt x="93" y="0"/>
                    <a:pt x="1" y="123"/>
                    <a:pt x="1" y="347"/>
                  </a:cubicBezTo>
                  <a:cubicBezTo>
                    <a:pt x="1" y="563"/>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1096324" y="332653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1104670" y="3472588"/>
              <a:ext cx="25872" cy="78213"/>
            </a:xfrm>
            <a:custGeom>
              <a:avLst/>
              <a:gdLst/>
              <a:ahLst/>
              <a:cxnLst/>
              <a:rect l="l" t="t" r="r" b="b"/>
              <a:pathLst>
                <a:path w="217" h="656" extrusionOk="0">
                  <a:moveTo>
                    <a:pt x="139" y="0"/>
                  </a:moveTo>
                  <a:lnTo>
                    <a:pt x="0" y="78"/>
                  </a:lnTo>
                  <a:lnTo>
                    <a:pt x="16" y="139"/>
                  </a:lnTo>
                  <a:lnTo>
                    <a:pt x="131" y="78"/>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2"/>
            <p:cNvSpPr/>
            <p:nvPr/>
          </p:nvSpPr>
          <p:spPr>
            <a:xfrm>
              <a:off x="1096324" y="3615900"/>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2"/>
            <p:cNvSpPr/>
            <p:nvPr/>
          </p:nvSpPr>
          <p:spPr>
            <a:xfrm>
              <a:off x="1096324" y="3760165"/>
              <a:ext cx="53414" cy="80955"/>
            </a:xfrm>
            <a:custGeom>
              <a:avLst/>
              <a:gdLst/>
              <a:ahLst/>
              <a:cxnLst/>
              <a:rect l="l" t="t" r="r" b="b"/>
              <a:pathLst>
                <a:path w="448" h="679" extrusionOk="0">
                  <a:moveTo>
                    <a:pt x="224" y="69"/>
                  </a:moveTo>
                  <a:cubicBezTo>
                    <a:pt x="317" y="69"/>
                    <a:pt x="355" y="170"/>
                    <a:pt x="355" y="339"/>
                  </a:cubicBezTo>
                  <a:cubicBezTo>
                    <a:pt x="355" y="509"/>
                    <a:pt x="309" y="609"/>
                    <a:pt x="224" y="609"/>
                  </a:cubicBezTo>
                  <a:cubicBezTo>
                    <a:pt x="140" y="609"/>
                    <a:pt x="86" y="516"/>
                    <a:pt x="86" y="347"/>
                  </a:cubicBezTo>
                  <a:cubicBezTo>
                    <a:pt x="86" y="170"/>
                    <a:pt x="147" y="69"/>
                    <a:pt x="224" y="69"/>
                  </a:cubicBezTo>
                  <a:close/>
                  <a:moveTo>
                    <a:pt x="224" y="0"/>
                  </a:moveTo>
                  <a:cubicBezTo>
                    <a:pt x="93" y="0"/>
                    <a:pt x="1" y="123"/>
                    <a:pt x="1" y="347"/>
                  </a:cubicBezTo>
                  <a:cubicBezTo>
                    <a:pt x="1" y="563"/>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1096324" y="390526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1104670" y="4051318"/>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1104670" y="4195584"/>
              <a:ext cx="25872" cy="78213"/>
            </a:xfrm>
            <a:custGeom>
              <a:avLst/>
              <a:gdLst/>
              <a:ahLst/>
              <a:cxnLst/>
              <a:rect l="l" t="t" r="r" b="b"/>
              <a:pathLst>
                <a:path w="217" h="656" extrusionOk="0">
                  <a:moveTo>
                    <a:pt x="139" y="0"/>
                  </a:moveTo>
                  <a:lnTo>
                    <a:pt x="0" y="77"/>
                  </a:lnTo>
                  <a:lnTo>
                    <a:pt x="16" y="147"/>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1104670" y="4340684"/>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2"/>
            <p:cNvSpPr/>
            <p:nvPr/>
          </p:nvSpPr>
          <p:spPr>
            <a:xfrm>
              <a:off x="1096324" y="448399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40"/>
                  </a:cubicBezTo>
                  <a:cubicBezTo>
                    <a:pt x="86" y="162"/>
                    <a:pt x="147" y="70"/>
                    <a:pt x="224" y="70"/>
                  </a:cubicBezTo>
                  <a:close/>
                  <a:moveTo>
                    <a:pt x="224" y="1"/>
                  </a:moveTo>
                  <a:cubicBezTo>
                    <a:pt x="93" y="1"/>
                    <a:pt x="1" y="116"/>
                    <a:pt x="1" y="340"/>
                  </a:cubicBezTo>
                  <a:cubicBezTo>
                    <a:pt x="1" y="555"/>
                    <a:pt x="93" y="679"/>
                    <a:pt x="217" y="679"/>
                  </a:cubicBezTo>
                  <a:cubicBezTo>
                    <a:pt x="363" y="679"/>
                    <a:pt x="448" y="555"/>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2"/>
            <p:cNvSpPr/>
            <p:nvPr/>
          </p:nvSpPr>
          <p:spPr>
            <a:xfrm>
              <a:off x="1104670" y="4630049"/>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1096324" y="4773360"/>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40"/>
                  </a:cubicBezTo>
                  <a:cubicBezTo>
                    <a:pt x="86" y="162"/>
                    <a:pt x="147" y="70"/>
                    <a:pt x="224" y="70"/>
                  </a:cubicBezTo>
                  <a:close/>
                  <a:moveTo>
                    <a:pt x="224" y="1"/>
                  </a:moveTo>
                  <a:cubicBezTo>
                    <a:pt x="93" y="1"/>
                    <a:pt x="1" y="116"/>
                    <a:pt x="1" y="340"/>
                  </a:cubicBezTo>
                  <a:cubicBezTo>
                    <a:pt x="1" y="555"/>
                    <a:pt x="93" y="679"/>
                    <a:pt x="217" y="679"/>
                  </a:cubicBezTo>
                  <a:cubicBezTo>
                    <a:pt x="363" y="679"/>
                    <a:pt x="448" y="555"/>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1370012"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1370012"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2"/>
            <p:cNvSpPr/>
            <p:nvPr/>
          </p:nvSpPr>
          <p:spPr>
            <a:xfrm>
              <a:off x="1370012"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2"/>
            <p:cNvSpPr/>
            <p:nvPr/>
          </p:nvSpPr>
          <p:spPr>
            <a:xfrm>
              <a:off x="1361785"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1361785"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1370012"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1361785"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2"/>
            <p:cNvSpPr/>
            <p:nvPr/>
          </p:nvSpPr>
          <p:spPr>
            <a:xfrm>
              <a:off x="1370012"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2"/>
            <p:cNvSpPr/>
            <p:nvPr/>
          </p:nvSpPr>
          <p:spPr>
            <a:xfrm>
              <a:off x="1361785"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1361785"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1370012"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1370012"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1370012"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1361785" y="1879709"/>
              <a:ext cx="53295" cy="80955"/>
            </a:xfrm>
            <a:custGeom>
              <a:avLst/>
              <a:gdLst/>
              <a:ahLst/>
              <a:cxnLst/>
              <a:rect l="l" t="t" r="r" b="b"/>
              <a:pathLst>
                <a:path w="447" h="679" extrusionOk="0">
                  <a:moveTo>
                    <a:pt x="224" y="70"/>
                  </a:moveTo>
                  <a:cubicBezTo>
                    <a:pt x="316" y="70"/>
                    <a:pt x="355" y="162"/>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1370012"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1370012"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1361785" y="2313220"/>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1370012"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1361785" y="2602704"/>
              <a:ext cx="53295" cy="80955"/>
            </a:xfrm>
            <a:custGeom>
              <a:avLst/>
              <a:gdLst/>
              <a:ahLst/>
              <a:cxnLst/>
              <a:rect l="l" t="t" r="r" b="b"/>
              <a:pathLst>
                <a:path w="447" h="679" extrusionOk="0">
                  <a:moveTo>
                    <a:pt x="224" y="69"/>
                  </a:moveTo>
                  <a:cubicBezTo>
                    <a:pt x="316" y="69"/>
                    <a:pt x="355" y="170"/>
                    <a:pt x="355" y="339"/>
                  </a:cubicBezTo>
                  <a:cubicBezTo>
                    <a:pt x="355" y="509"/>
                    <a:pt x="308" y="609"/>
                    <a:pt x="216" y="609"/>
                  </a:cubicBezTo>
                  <a:cubicBezTo>
                    <a:pt x="139" y="609"/>
                    <a:pt x="85" y="516"/>
                    <a:pt x="85" y="347"/>
                  </a:cubicBezTo>
                  <a:cubicBezTo>
                    <a:pt x="85" y="170"/>
                    <a:pt x="146"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1370012" y="274875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1361785" y="2892069"/>
              <a:ext cx="53295" cy="80955"/>
            </a:xfrm>
            <a:custGeom>
              <a:avLst/>
              <a:gdLst/>
              <a:ahLst/>
              <a:cxnLst/>
              <a:rect l="l" t="t" r="r" b="b"/>
              <a:pathLst>
                <a:path w="447" h="679" extrusionOk="0">
                  <a:moveTo>
                    <a:pt x="224" y="69"/>
                  </a:moveTo>
                  <a:cubicBezTo>
                    <a:pt x="316" y="69"/>
                    <a:pt x="355" y="170"/>
                    <a:pt x="355" y="339"/>
                  </a:cubicBezTo>
                  <a:cubicBezTo>
                    <a:pt x="355" y="509"/>
                    <a:pt x="308" y="616"/>
                    <a:pt x="216" y="616"/>
                  </a:cubicBezTo>
                  <a:cubicBezTo>
                    <a:pt x="139" y="616"/>
                    <a:pt x="85" y="516"/>
                    <a:pt x="85" y="347"/>
                  </a:cubicBezTo>
                  <a:cubicBezTo>
                    <a:pt x="85" y="170"/>
                    <a:pt x="146"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1370012" y="303812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1361785" y="3181435"/>
              <a:ext cx="53295" cy="80955"/>
            </a:xfrm>
            <a:custGeom>
              <a:avLst/>
              <a:gdLst/>
              <a:ahLst/>
              <a:cxnLst/>
              <a:rect l="l" t="t" r="r" b="b"/>
              <a:pathLst>
                <a:path w="447" h="679" extrusionOk="0">
                  <a:moveTo>
                    <a:pt x="224" y="69"/>
                  </a:moveTo>
                  <a:cubicBezTo>
                    <a:pt x="316" y="69"/>
                    <a:pt x="355" y="170"/>
                    <a:pt x="355" y="339"/>
                  </a:cubicBezTo>
                  <a:cubicBezTo>
                    <a:pt x="355" y="509"/>
                    <a:pt x="308" y="616"/>
                    <a:pt x="216" y="616"/>
                  </a:cubicBezTo>
                  <a:cubicBezTo>
                    <a:pt x="139" y="616"/>
                    <a:pt x="85" y="516"/>
                    <a:pt x="85" y="347"/>
                  </a:cubicBezTo>
                  <a:cubicBezTo>
                    <a:pt x="85" y="170"/>
                    <a:pt x="146"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1361785" y="3326535"/>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2"/>
            <p:cNvSpPr/>
            <p:nvPr/>
          </p:nvSpPr>
          <p:spPr>
            <a:xfrm>
              <a:off x="1370012" y="3472588"/>
              <a:ext cx="25872" cy="78213"/>
            </a:xfrm>
            <a:custGeom>
              <a:avLst/>
              <a:gdLst/>
              <a:ahLst/>
              <a:cxnLst/>
              <a:rect l="l" t="t" r="r" b="b"/>
              <a:pathLst>
                <a:path w="217" h="656" extrusionOk="0">
                  <a:moveTo>
                    <a:pt x="139" y="0"/>
                  </a:moveTo>
                  <a:lnTo>
                    <a:pt x="0" y="78"/>
                  </a:lnTo>
                  <a:lnTo>
                    <a:pt x="16" y="139"/>
                  </a:lnTo>
                  <a:lnTo>
                    <a:pt x="131" y="78"/>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p:nvPr/>
          </p:nvSpPr>
          <p:spPr>
            <a:xfrm>
              <a:off x="1361785" y="3615900"/>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2"/>
            <p:cNvSpPr/>
            <p:nvPr/>
          </p:nvSpPr>
          <p:spPr>
            <a:xfrm>
              <a:off x="1361785" y="3760165"/>
              <a:ext cx="53295" cy="80955"/>
            </a:xfrm>
            <a:custGeom>
              <a:avLst/>
              <a:gdLst/>
              <a:ahLst/>
              <a:cxnLst/>
              <a:rect l="l" t="t" r="r" b="b"/>
              <a:pathLst>
                <a:path w="447" h="679" extrusionOk="0">
                  <a:moveTo>
                    <a:pt x="224" y="69"/>
                  </a:moveTo>
                  <a:cubicBezTo>
                    <a:pt x="316" y="69"/>
                    <a:pt x="355" y="170"/>
                    <a:pt x="355" y="339"/>
                  </a:cubicBezTo>
                  <a:cubicBezTo>
                    <a:pt x="355" y="509"/>
                    <a:pt x="308" y="609"/>
                    <a:pt x="216" y="609"/>
                  </a:cubicBezTo>
                  <a:cubicBezTo>
                    <a:pt x="139" y="609"/>
                    <a:pt x="85" y="516"/>
                    <a:pt x="85" y="347"/>
                  </a:cubicBezTo>
                  <a:cubicBezTo>
                    <a:pt x="85" y="170"/>
                    <a:pt x="146"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2"/>
            <p:cNvSpPr/>
            <p:nvPr/>
          </p:nvSpPr>
          <p:spPr>
            <a:xfrm>
              <a:off x="1361785" y="3905265"/>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p:nvPr/>
          </p:nvSpPr>
          <p:spPr>
            <a:xfrm>
              <a:off x="1370012" y="4051318"/>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2"/>
            <p:cNvSpPr/>
            <p:nvPr/>
          </p:nvSpPr>
          <p:spPr>
            <a:xfrm>
              <a:off x="1370012" y="4195584"/>
              <a:ext cx="25872" cy="78213"/>
            </a:xfrm>
            <a:custGeom>
              <a:avLst/>
              <a:gdLst/>
              <a:ahLst/>
              <a:cxnLst/>
              <a:rect l="l" t="t" r="r" b="b"/>
              <a:pathLst>
                <a:path w="217" h="656" extrusionOk="0">
                  <a:moveTo>
                    <a:pt x="139" y="0"/>
                  </a:moveTo>
                  <a:lnTo>
                    <a:pt x="0" y="77"/>
                  </a:lnTo>
                  <a:lnTo>
                    <a:pt x="16" y="147"/>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2"/>
            <p:cNvSpPr/>
            <p:nvPr/>
          </p:nvSpPr>
          <p:spPr>
            <a:xfrm>
              <a:off x="1370012" y="4340684"/>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2"/>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2"/>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2"/>
            <p:cNvSpPr/>
            <p:nvPr/>
          </p:nvSpPr>
          <p:spPr>
            <a:xfrm>
              <a:off x="8525900"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2"/>
            <p:cNvSpPr/>
            <p:nvPr/>
          </p:nvSpPr>
          <p:spPr>
            <a:xfrm>
              <a:off x="8534126"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2"/>
            <p:cNvSpPr/>
            <p:nvPr/>
          </p:nvSpPr>
          <p:spPr>
            <a:xfrm>
              <a:off x="8525900"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2"/>
            <p:cNvSpPr/>
            <p:nvPr/>
          </p:nvSpPr>
          <p:spPr>
            <a:xfrm>
              <a:off x="8534126"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
            <p:cNvSpPr/>
            <p:nvPr/>
          </p:nvSpPr>
          <p:spPr>
            <a:xfrm>
              <a:off x="8525900"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2"/>
            <p:cNvSpPr/>
            <p:nvPr/>
          </p:nvSpPr>
          <p:spPr>
            <a:xfrm>
              <a:off x="8525900"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
            <p:cNvSpPr/>
            <p:nvPr/>
          </p:nvSpPr>
          <p:spPr>
            <a:xfrm>
              <a:off x="8534126"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2"/>
            <p:cNvSpPr/>
            <p:nvPr/>
          </p:nvSpPr>
          <p:spPr>
            <a:xfrm>
              <a:off x="8534126"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2"/>
            <p:cNvSpPr/>
            <p:nvPr/>
          </p:nvSpPr>
          <p:spPr>
            <a:xfrm>
              <a:off x="8534126"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2"/>
            <p:cNvSpPr/>
            <p:nvPr/>
          </p:nvSpPr>
          <p:spPr>
            <a:xfrm>
              <a:off x="8525900"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2"/>
            <p:cNvSpPr/>
            <p:nvPr/>
          </p:nvSpPr>
          <p:spPr>
            <a:xfrm>
              <a:off x="8534126"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2"/>
            <p:cNvSpPr/>
            <p:nvPr/>
          </p:nvSpPr>
          <p:spPr>
            <a:xfrm>
              <a:off x="8534126"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2"/>
            <p:cNvSpPr/>
            <p:nvPr/>
          </p:nvSpPr>
          <p:spPr>
            <a:xfrm>
              <a:off x="8525900"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2"/>
            <p:cNvSpPr/>
            <p:nvPr/>
          </p:nvSpPr>
          <p:spPr>
            <a:xfrm>
              <a:off x="8534126"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2"/>
            <p:cNvSpPr/>
            <p:nvPr/>
          </p:nvSpPr>
          <p:spPr>
            <a:xfrm>
              <a:off x="8525900"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2"/>
            <p:cNvSpPr/>
            <p:nvPr/>
          </p:nvSpPr>
          <p:spPr>
            <a:xfrm>
              <a:off x="8534126"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
            <p:cNvSpPr/>
            <p:nvPr/>
          </p:nvSpPr>
          <p:spPr>
            <a:xfrm>
              <a:off x="8525900"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2"/>
            <p:cNvSpPr/>
            <p:nvPr/>
          </p:nvSpPr>
          <p:spPr>
            <a:xfrm>
              <a:off x="8534126"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2"/>
            <p:cNvSpPr/>
            <p:nvPr/>
          </p:nvSpPr>
          <p:spPr>
            <a:xfrm>
              <a:off x="8525900"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2"/>
            <p:cNvSpPr/>
            <p:nvPr/>
          </p:nvSpPr>
          <p:spPr>
            <a:xfrm>
              <a:off x="8525900"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2"/>
            <p:cNvSpPr/>
            <p:nvPr/>
          </p:nvSpPr>
          <p:spPr>
            <a:xfrm>
              <a:off x="8534126"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2"/>
            <p:cNvSpPr/>
            <p:nvPr/>
          </p:nvSpPr>
          <p:spPr>
            <a:xfrm>
              <a:off x="8525900"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2"/>
            <p:cNvSpPr/>
            <p:nvPr/>
          </p:nvSpPr>
          <p:spPr>
            <a:xfrm>
              <a:off x="8525900"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2"/>
            <p:cNvSpPr/>
            <p:nvPr/>
          </p:nvSpPr>
          <p:spPr>
            <a:xfrm>
              <a:off x="8525900"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2"/>
            <p:cNvSpPr/>
            <p:nvPr/>
          </p:nvSpPr>
          <p:spPr>
            <a:xfrm>
              <a:off x="8534126"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2"/>
            <p:cNvSpPr/>
            <p:nvPr/>
          </p:nvSpPr>
          <p:spPr>
            <a:xfrm>
              <a:off x="8534126"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
            <p:cNvSpPr/>
            <p:nvPr/>
          </p:nvSpPr>
          <p:spPr>
            <a:xfrm>
              <a:off x="8534126"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2"/>
            <p:cNvSpPr/>
            <p:nvPr/>
          </p:nvSpPr>
          <p:spPr>
            <a:xfrm>
              <a:off x="8525900"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2"/>
            <p:cNvSpPr/>
            <p:nvPr/>
          </p:nvSpPr>
          <p:spPr>
            <a:xfrm>
              <a:off x="8534126"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2"/>
            <p:cNvSpPr/>
            <p:nvPr/>
          </p:nvSpPr>
          <p:spPr>
            <a:xfrm>
              <a:off x="8525900"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2"/>
            <p:cNvSpPr/>
            <p:nvPr/>
          </p:nvSpPr>
          <p:spPr>
            <a:xfrm>
              <a:off x="8534126"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2"/>
            <p:cNvSpPr/>
            <p:nvPr/>
          </p:nvSpPr>
          <p:spPr>
            <a:xfrm>
              <a:off x="8525900"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2"/>
            <p:cNvSpPr/>
            <p:nvPr/>
          </p:nvSpPr>
          <p:spPr>
            <a:xfrm>
              <a:off x="1635354"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
            <p:cNvSpPr/>
            <p:nvPr/>
          </p:nvSpPr>
          <p:spPr>
            <a:xfrm>
              <a:off x="1635354"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2"/>
            <p:cNvSpPr/>
            <p:nvPr/>
          </p:nvSpPr>
          <p:spPr>
            <a:xfrm>
              <a:off x="1635354"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2"/>
            <p:cNvSpPr/>
            <p:nvPr/>
          </p:nvSpPr>
          <p:spPr>
            <a:xfrm>
              <a:off x="16271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
            <p:cNvSpPr/>
            <p:nvPr/>
          </p:nvSpPr>
          <p:spPr>
            <a:xfrm>
              <a:off x="16271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2"/>
            <p:cNvSpPr/>
            <p:nvPr/>
          </p:nvSpPr>
          <p:spPr>
            <a:xfrm>
              <a:off x="1635354"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2"/>
            <p:cNvSpPr/>
            <p:nvPr/>
          </p:nvSpPr>
          <p:spPr>
            <a:xfrm>
              <a:off x="16271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2"/>
            <p:cNvSpPr/>
            <p:nvPr/>
          </p:nvSpPr>
          <p:spPr>
            <a:xfrm>
              <a:off x="1635354"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2"/>
            <p:cNvSpPr/>
            <p:nvPr/>
          </p:nvSpPr>
          <p:spPr>
            <a:xfrm>
              <a:off x="16271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2"/>
            <p:cNvSpPr/>
            <p:nvPr/>
          </p:nvSpPr>
          <p:spPr>
            <a:xfrm>
              <a:off x="162712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2"/>
            <p:cNvSpPr/>
            <p:nvPr/>
          </p:nvSpPr>
          <p:spPr>
            <a:xfrm>
              <a:off x="1635354" y="144703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2"/>
            <p:cNvSpPr/>
            <p:nvPr/>
          </p:nvSpPr>
          <p:spPr>
            <a:xfrm>
              <a:off x="1635354" y="159117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2"/>
            <p:cNvSpPr/>
            <p:nvPr/>
          </p:nvSpPr>
          <p:spPr>
            <a:xfrm>
              <a:off x="1635354" y="1736397"/>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2"/>
            <p:cNvSpPr/>
            <p:nvPr/>
          </p:nvSpPr>
          <p:spPr>
            <a:xfrm>
              <a:off x="1627127"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2"/>
            <p:cNvSpPr/>
            <p:nvPr/>
          </p:nvSpPr>
          <p:spPr>
            <a:xfrm>
              <a:off x="1635354" y="202576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2"/>
            <p:cNvSpPr/>
            <p:nvPr/>
          </p:nvSpPr>
          <p:spPr>
            <a:xfrm>
              <a:off x="1635354" y="2170028"/>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2"/>
            <p:cNvSpPr/>
            <p:nvPr/>
          </p:nvSpPr>
          <p:spPr>
            <a:xfrm>
              <a:off x="1627127"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2"/>
            <p:cNvSpPr/>
            <p:nvPr/>
          </p:nvSpPr>
          <p:spPr>
            <a:xfrm>
              <a:off x="1635354" y="2459393"/>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2"/>
            <p:cNvSpPr/>
            <p:nvPr/>
          </p:nvSpPr>
          <p:spPr>
            <a:xfrm>
              <a:off x="1627127"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93" y="516"/>
                    <a:pt x="93" y="347"/>
                  </a:cubicBezTo>
                  <a:cubicBezTo>
                    <a:pt x="93" y="170"/>
                    <a:pt x="147" y="69"/>
                    <a:pt x="224" y="69"/>
                  </a:cubicBezTo>
                  <a:close/>
                  <a:moveTo>
                    <a:pt x="231" y="0"/>
                  </a:moveTo>
                  <a:cubicBezTo>
                    <a:pt x="93" y="0"/>
                    <a:pt x="0" y="123"/>
                    <a:pt x="0" y="347"/>
                  </a:cubicBezTo>
                  <a:cubicBezTo>
                    <a:pt x="0" y="562"/>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
            <p:cNvSpPr/>
            <p:nvPr/>
          </p:nvSpPr>
          <p:spPr>
            <a:xfrm>
              <a:off x="1635354" y="2748758"/>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2"/>
            <p:cNvSpPr/>
            <p:nvPr/>
          </p:nvSpPr>
          <p:spPr>
            <a:xfrm>
              <a:off x="1627127"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93" y="516"/>
                    <a:pt x="93" y="347"/>
                  </a:cubicBezTo>
                  <a:cubicBezTo>
                    <a:pt x="93" y="170"/>
                    <a:pt x="147" y="69"/>
                    <a:pt x="224" y="69"/>
                  </a:cubicBezTo>
                  <a:close/>
                  <a:moveTo>
                    <a:pt x="231" y="0"/>
                  </a:moveTo>
                  <a:cubicBezTo>
                    <a:pt x="93" y="0"/>
                    <a:pt x="0" y="123"/>
                    <a:pt x="0" y="347"/>
                  </a:cubicBezTo>
                  <a:cubicBezTo>
                    <a:pt x="0" y="562"/>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2"/>
            <p:cNvSpPr/>
            <p:nvPr/>
          </p:nvSpPr>
          <p:spPr>
            <a:xfrm>
              <a:off x="1635354" y="3038123"/>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
            <p:cNvSpPr/>
            <p:nvPr/>
          </p:nvSpPr>
          <p:spPr>
            <a:xfrm>
              <a:off x="1627127"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93" y="516"/>
                    <a:pt x="93" y="347"/>
                  </a:cubicBezTo>
                  <a:cubicBezTo>
                    <a:pt x="93" y="170"/>
                    <a:pt x="147" y="69"/>
                    <a:pt x="224" y="69"/>
                  </a:cubicBezTo>
                  <a:close/>
                  <a:moveTo>
                    <a:pt x="231" y="0"/>
                  </a:moveTo>
                  <a:cubicBezTo>
                    <a:pt x="93" y="0"/>
                    <a:pt x="0" y="123"/>
                    <a:pt x="0" y="347"/>
                  </a:cubicBezTo>
                  <a:cubicBezTo>
                    <a:pt x="0" y="563"/>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2"/>
            <p:cNvSpPr/>
            <p:nvPr/>
          </p:nvSpPr>
          <p:spPr>
            <a:xfrm>
              <a:off x="1627127"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2"/>
            <p:cNvSpPr/>
            <p:nvPr/>
          </p:nvSpPr>
          <p:spPr>
            <a:xfrm>
              <a:off x="1635354" y="3472588"/>
              <a:ext cx="25872" cy="78213"/>
            </a:xfrm>
            <a:custGeom>
              <a:avLst/>
              <a:gdLst/>
              <a:ahLst/>
              <a:cxnLst/>
              <a:rect l="l" t="t" r="r" b="b"/>
              <a:pathLst>
                <a:path w="217" h="656" extrusionOk="0">
                  <a:moveTo>
                    <a:pt x="147"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
            <p:cNvSpPr/>
            <p:nvPr/>
          </p:nvSpPr>
          <p:spPr>
            <a:xfrm>
              <a:off x="1627127"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
            <p:cNvSpPr/>
            <p:nvPr/>
          </p:nvSpPr>
          <p:spPr>
            <a:xfrm>
              <a:off x="1627127"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93" y="516"/>
                    <a:pt x="93" y="347"/>
                  </a:cubicBezTo>
                  <a:cubicBezTo>
                    <a:pt x="93" y="170"/>
                    <a:pt x="147" y="69"/>
                    <a:pt x="224" y="69"/>
                  </a:cubicBezTo>
                  <a:close/>
                  <a:moveTo>
                    <a:pt x="231" y="0"/>
                  </a:moveTo>
                  <a:cubicBezTo>
                    <a:pt x="93" y="0"/>
                    <a:pt x="0" y="123"/>
                    <a:pt x="0" y="347"/>
                  </a:cubicBezTo>
                  <a:cubicBezTo>
                    <a:pt x="0" y="563"/>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2"/>
            <p:cNvSpPr/>
            <p:nvPr/>
          </p:nvSpPr>
          <p:spPr>
            <a:xfrm>
              <a:off x="1627127"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2"/>
            <p:cNvSpPr/>
            <p:nvPr/>
          </p:nvSpPr>
          <p:spPr>
            <a:xfrm>
              <a:off x="1635354" y="4051318"/>
              <a:ext cx="25872" cy="78213"/>
            </a:xfrm>
            <a:custGeom>
              <a:avLst/>
              <a:gdLst/>
              <a:ahLst/>
              <a:cxnLst/>
              <a:rect l="l" t="t" r="r" b="b"/>
              <a:pathLst>
                <a:path w="217" h="656" extrusionOk="0">
                  <a:moveTo>
                    <a:pt x="147"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2"/>
            <p:cNvSpPr/>
            <p:nvPr/>
          </p:nvSpPr>
          <p:spPr>
            <a:xfrm>
              <a:off x="6677090"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
            <p:cNvSpPr/>
            <p:nvPr/>
          </p:nvSpPr>
          <p:spPr>
            <a:xfrm>
              <a:off x="6677090"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
            <p:cNvSpPr/>
            <p:nvPr/>
          </p:nvSpPr>
          <p:spPr>
            <a:xfrm>
              <a:off x="6677090"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2"/>
            <p:cNvSpPr/>
            <p:nvPr/>
          </p:nvSpPr>
          <p:spPr>
            <a:xfrm>
              <a:off x="666874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2"/>
            <p:cNvSpPr/>
            <p:nvPr/>
          </p:nvSpPr>
          <p:spPr>
            <a:xfrm>
              <a:off x="666874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2"/>
            <p:cNvSpPr/>
            <p:nvPr/>
          </p:nvSpPr>
          <p:spPr>
            <a:xfrm>
              <a:off x="6677090"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2"/>
            <p:cNvSpPr/>
            <p:nvPr/>
          </p:nvSpPr>
          <p:spPr>
            <a:xfrm>
              <a:off x="7738816"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2"/>
            <p:cNvSpPr/>
            <p:nvPr/>
          </p:nvSpPr>
          <p:spPr>
            <a:xfrm>
              <a:off x="7738816"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2"/>
            <p:cNvSpPr/>
            <p:nvPr/>
          </p:nvSpPr>
          <p:spPr>
            <a:xfrm>
              <a:off x="7738816"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2"/>
            <p:cNvSpPr/>
            <p:nvPr/>
          </p:nvSpPr>
          <p:spPr>
            <a:xfrm>
              <a:off x="773058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2"/>
            <p:cNvSpPr/>
            <p:nvPr/>
          </p:nvSpPr>
          <p:spPr>
            <a:xfrm>
              <a:off x="773058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2"/>
            <p:cNvSpPr/>
            <p:nvPr/>
          </p:nvSpPr>
          <p:spPr>
            <a:xfrm>
              <a:off x="7738816"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2"/>
            <p:cNvSpPr/>
            <p:nvPr/>
          </p:nvSpPr>
          <p:spPr>
            <a:xfrm>
              <a:off x="773058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2"/>
            <p:cNvSpPr/>
            <p:nvPr/>
          </p:nvSpPr>
          <p:spPr>
            <a:xfrm>
              <a:off x="7738816"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2"/>
            <p:cNvSpPr/>
            <p:nvPr/>
          </p:nvSpPr>
          <p:spPr>
            <a:xfrm>
              <a:off x="7730589"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2"/>
            <p:cNvSpPr/>
            <p:nvPr/>
          </p:nvSpPr>
          <p:spPr>
            <a:xfrm>
              <a:off x="7730589"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2"/>
            <p:cNvSpPr/>
            <p:nvPr/>
          </p:nvSpPr>
          <p:spPr>
            <a:xfrm>
              <a:off x="7738816"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2"/>
            <p:cNvSpPr/>
            <p:nvPr/>
          </p:nvSpPr>
          <p:spPr>
            <a:xfrm>
              <a:off x="7738816" y="159117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2"/>
            <p:cNvSpPr/>
            <p:nvPr/>
          </p:nvSpPr>
          <p:spPr>
            <a:xfrm>
              <a:off x="7738816" y="1736397"/>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2"/>
            <p:cNvSpPr/>
            <p:nvPr/>
          </p:nvSpPr>
          <p:spPr>
            <a:xfrm>
              <a:off x="7730589" y="1879709"/>
              <a:ext cx="53295" cy="80955"/>
            </a:xfrm>
            <a:custGeom>
              <a:avLst/>
              <a:gdLst/>
              <a:ahLst/>
              <a:cxnLst/>
              <a:rect l="l" t="t" r="r" b="b"/>
              <a:pathLst>
                <a:path w="447" h="679" extrusionOk="0">
                  <a:moveTo>
                    <a:pt x="224" y="70"/>
                  </a:moveTo>
                  <a:cubicBezTo>
                    <a:pt x="316" y="70"/>
                    <a:pt x="362" y="162"/>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2"/>
            <p:cNvSpPr/>
            <p:nvPr/>
          </p:nvSpPr>
          <p:spPr>
            <a:xfrm>
              <a:off x="7738816" y="202576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2"/>
            <p:cNvSpPr/>
            <p:nvPr/>
          </p:nvSpPr>
          <p:spPr>
            <a:xfrm>
              <a:off x="7738816" y="2170028"/>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2"/>
            <p:cNvSpPr/>
            <p:nvPr/>
          </p:nvSpPr>
          <p:spPr>
            <a:xfrm>
              <a:off x="7730589" y="2313220"/>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2"/>
            <p:cNvSpPr/>
            <p:nvPr/>
          </p:nvSpPr>
          <p:spPr>
            <a:xfrm>
              <a:off x="7738816" y="2459393"/>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2"/>
            <p:cNvSpPr/>
            <p:nvPr/>
          </p:nvSpPr>
          <p:spPr>
            <a:xfrm>
              <a:off x="7730589" y="2602704"/>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0" y="0"/>
                    <a:pt x="0" y="123"/>
                    <a:pt x="0" y="347"/>
                  </a:cubicBezTo>
                  <a:cubicBezTo>
                    <a:pt x="8" y="562"/>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2"/>
            <p:cNvSpPr/>
            <p:nvPr/>
          </p:nvSpPr>
          <p:spPr>
            <a:xfrm>
              <a:off x="7738816" y="2748758"/>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2"/>
            <p:cNvSpPr/>
            <p:nvPr/>
          </p:nvSpPr>
          <p:spPr>
            <a:xfrm>
              <a:off x="7730589" y="2892069"/>
              <a:ext cx="53295" cy="80955"/>
            </a:xfrm>
            <a:custGeom>
              <a:avLst/>
              <a:gdLst/>
              <a:ahLst/>
              <a:cxnLst/>
              <a:rect l="l" t="t" r="r" b="b"/>
              <a:pathLst>
                <a:path w="447" h="679" extrusionOk="0">
                  <a:moveTo>
                    <a:pt x="224" y="69"/>
                  </a:moveTo>
                  <a:cubicBezTo>
                    <a:pt x="316" y="69"/>
                    <a:pt x="362" y="170"/>
                    <a:pt x="362" y="339"/>
                  </a:cubicBezTo>
                  <a:cubicBezTo>
                    <a:pt x="362" y="509"/>
                    <a:pt x="316" y="616"/>
                    <a:pt x="224" y="616"/>
                  </a:cubicBezTo>
                  <a:cubicBezTo>
                    <a:pt x="147" y="616"/>
                    <a:pt x="93" y="516"/>
                    <a:pt x="93" y="347"/>
                  </a:cubicBezTo>
                  <a:cubicBezTo>
                    <a:pt x="93" y="170"/>
                    <a:pt x="147" y="69"/>
                    <a:pt x="224" y="69"/>
                  </a:cubicBezTo>
                  <a:close/>
                  <a:moveTo>
                    <a:pt x="231" y="0"/>
                  </a:moveTo>
                  <a:cubicBezTo>
                    <a:pt x="100" y="0"/>
                    <a:pt x="0" y="123"/>
                    <a:pt x="0" y="347"/>
                  </a:cubicBezTo>
                  <a:cubicBezTo>
                    <a:pt x="8" y="562"/>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2"/>
            <p:cNvSpPr/>
            <p:nvPr/>
          </p:nvSpPr>
          <p:spPr>
            <a:xfrm>
              <a:off x="7738816" y="3038123"/>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2"/>
            <p:cNvSpPr/>
            <p:nvPr/>
          </p:nvSpPr>
          <p:spPr>
            <a:xfrm>
              <a:off x="7730589" y="3181435"/>
              <a:ext cx="53295" cy="80955"/>
            </a:xfrm>
            <a:custGeom>
              <a:avLst/>
              <a:gdLst/>
              <a:ahLst/>
              <a:cxnLst/>
              <a:rect l="l" t="t" r="r" b="b"/>
              <a:pathLst>
                <a:path w="447" h="679" extrusionOk="0">
                  <a:moveTo>
                    <a:pt x="224" y="69"/>
                  </a:moveTo>
                  <a:cubicBezTo>
                    <a:pt x="316" y="69"/>
                    <a:pt x="362" y="170"/>
                    <a:pt x="362" y="339"/>
                  </a:cubicBezTo>
                  <a:cubicBezTo>
                    <a:pt x="362" y="509"/>
                    <a:pt x="316" y="616"/>
                    <a:pt x="224" y="616"/>
                  </a:cubicBezTo>
                  <a:cubicBezTo>
                    <a:pt x="147" y="616"/>
                    <a:pt x="93" y="516"/>
                    <a:pt x="93" y="347"/>
                  </a:cubicBezTo>
                  <a:cubicBezTo>
                    <a:pt x="93" y="170"/>
                    <a:pt x="147" y="69"/>
                    <a:pt x="224" y="69"/>
                  </a:cubicBezTo>
                  <a:close/>
                  <a:moveTo>
                    <a:pt x="231" y="0"/>
                  </a:moveTo>
                  <a:cubicBezTo>
                    <a:pt x="100" y="0"/>
                    <a:pt x="0" y="123"/>
                    <a:pt x="0" y="347"/>
                  </a:cubicBezTo>
                  <a:cubicBezTo>
                    <a:pt x="8" y="563"/>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2"/>
            <p:cNvSpPr/>
            <p:nvPr/>
          </p:nvSpPr>
          <p:spPr>
            <a:xfrm>
              <a:off x="7730589"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2"/>
            <p:cNvSpPr/>
            <p:nvPr/>
          </p:nvSpPr>
          <p:spPr>
            <a:xfrm>
              <a:off x="7738816" y="3472588"/>
              <a:ext cx="26707" cy="78213"/>
            </a:xfrm>
            <a:custGeom>
              <a:avLst/>
              <a:gdLst/>
              <a:ahLst/>
              <a:cxnLst/>
              <a:rect l="l" t="t" r="r" b="b"/>
              <a:pathLst>
                <a:path w="224" h="656" extrusionOk="0">
                  <a:moveTo>
                    <a:pt x="147" y="0"/>
                  </a:moveTo>
                  <a:lnTo>
                    <a:pt x="0" y="78"/>
                  </a:lnTo>
                  <a:lnTo>
                    <a:pt x="24"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2"/>
            <p:cNvSpPr/>
            <p:nvPr/>
          </p:nvSpPr>
          <p:spPr>
            <a:xfrm>
              <a:off x="7730589" y="3615900"/>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2"/>
            <p:cNvSpPr/>
            <p:nvPr/>
          </p:nvSpPr>
          <p:spPr>
            <a:xfrm>
              <a:off x="7730589" y="376016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0" y="0"/>
                    <a:pt x="0" y="123"/>
                    <a:pt x="0" y="347"/>
                  </a:cubicBezTo>
                  <a:cubicBezTo>
                    <a:pt x="8" y="563"/>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2"/>
            <p:cNvSpPr/>
            <p:nvPr/>
          </p:nvSpPr>
          <p:spPr>
            <a:xfrm>
              <a:off x="7730589" y="390526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2"/>
            <p:cNvSpPr/>
            <p:nvPr/>
          </p:nvSpPr>
          <p:spPr>
            <a:xfrm>
              <a:off x="7738816" y="4051318"/>
              <a:ext cx="26707" cy="78213"/>
            </a:xfrm>
            <a:custGeom>
              <a:avLst/>
              <a:gdLst/>
              <a:ahLst/>
              <a:cxnLst/>
              <a:rect l="l" t="t" r="r" b="b"/>
              <a:pathLst>
                <a:path w="224" h="656" extrusionOk="0">
                  <a:moveTo>
                    <a:pt x="147" y="1"/>
                  </a:moveTo>
                  <a:lnTo>
                    <a:pt x="0" y="78"/>
                  </a:lnTo>
                  <a:lnTo>
                    <a:pt x="24"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2"/>
            <p:cNvSpPr/>
            <p:nvPr/>
          </p:nvSpPr>
          <p:spPr>
            <a:xfrm>
              <a:off x="7738816" y="4195584"/>
              <a:ext cx="26707" cy="78213"/>
            </a:xfrm>
            <a:custGeom>
              <a:avLst/>
              <a:gdLst/>
              <a:ahLst/>
              <a:cxnLst/>
              <a:rect l="l" t="t" r="r" b="b"/>
              <a:pathLst>
                <a:path w="224" h="656" extrusionOk="0">
                  <a:moveTo>
                    <a:pt x="147" y="0"/>
                  </a:moveTo>
                  <a:lnTo>
                    <a:pt x="0" y="77"/>
                  </a:lnTo>
                  <a:lnTo>
                    <a:pt x="24"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2"/>
            <p:cNvSpPr/>
            <p:nvPr/>
          </p:nvSpPr>
          <p:spPr>
            <a:xfrm>
              <a:off x="7738816" y="4340684"/>
              <a:ext cx="26707" cy="78213"/>
            </a:xfrm>
            <a:custGeom>
              <a:avLst/>
              <a:gdLst/>
              <a:ahLst/>
              <a:cxnLst/>
              <a:rect l="l" t="t" r="r" b="b"/>
              <a:pathLst>
                <a:path w="224" h="656" extrusionOk="0">
                  <a:moveTo>
                    <a:pt x="147" y="1"/>
                  </a:moveTo>
                  <a:lnTo>
                    <a:pt x="0" y="78"/>
                  </a:lnTo>
                  <a:lnTo>
                    <a:pt x="24"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2"/>
            <p:cNvSpPr/>
            <p:nvPr/>
          </p:nvSpPr>
          <p:spPr>
            <a:xfrm>
              <a:off x="879958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2"/>
            <p:cNvSpPr/>
            <p:nvPr/>
          </p:nvSpPr>
          <p:spPr>
            <a:xfrm>
              <a:off x="879958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2"/>
            <p:cNvSpPr/>
            <p:nvPr/>
          </p:nvSpPr>
          <p:spPr>
            <a:xfrm>
              <a:off x="879958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2"/>
            <p:cNvSpPr/>
            <p:nvPr/>
          </p:nvSpPr>
          <p:spPr>
            <a:xfrm>
              <a:off x="879136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2"/>
            <p:cNvSpPr/>
            <p:nvPr/>
          </p:nvSpPr>
          <p:spPr>
            <a:xfrm>
              <a:off x="879136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2"/>
            <p:cNvSpPr/>
            <p:nvPr/>
          </p:nvSpPr>
          <p:spPr>
            <a:xfrm>
              <a:off x="879958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2"/>
            <p:cNvSpPr/>
            <p:nvPr/>
          </p:nvSpPr>
          <p:spPr>
            <a:xfrm>
              <a:off x="879136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2"/>
            <p:cNvSpPr/>
            <p:nvPr/>
          </p:nvSpPr>
          <p:spPr>
            <a:xfrm>
              <a:off x="879958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2"/>
            <p:cNvSpPr/>
            <p:nvPr/>
          </p:nvSpPr>
          <p:spPr>
            <a:xfrm>
              <a:off x="879136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2"/>
            <p:cNvSpPr/>
            <p:nvPr/>
          </p:nvSpPr>
          <p:spPr>
            <a:xfrm>
              <a:off x="879136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2"/>
            <p:cNvSpPr/>
            <p:nvPr/>
          </p:nvSpPr>
          <p:spPr>
            <a:xfrm>
              <a:off x="879958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2"/>
            <p:cNvSpPr/>
            <p:nvPr/>
          </p:nvSpPr>
          <p:spPr>
            <a:xfrm>
              <a:off x="879958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2"/>
            <p:cNvSpPr/>
            <p:nvPr/>
          </p:nvSpPr>
          <p:spPr>
            <a:xfrm>
              <a:off x="879958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2"/>
            <p:cNvSpPr/>
            <p:nvPr/>
          </p:nvSpPr>
          <p:spPr>
            <a:xfrm>
              <a:off x="879136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2"/>
            <p:cNvSpPr/>
            <p:nvPr/>
          </p:nvSpPr>
          <p:spPr>
            <a:xfrm>
              <a:off x="879958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2"/>
            <p:cNvSpPr/>
            <p:nvPr/>
          </p:nvSpPr>
          <p:spPr>
            <a:xfrm>
              <a:off x="879958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2"/>
            <p:cNvSpPr/>
            <p:nvPr/>
          </p:nvSpPr>
          <p:spPr>
            <a:xfrm>
              <a:off x="879136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2"/>
            <p:cNvSpPr/>
            <p:nvPr/>
          </p:nvSpPr>
          <p:spPr>
            <a:xfrm>
              <a:off x="879958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2"/>
            <p:cNvSpPr/>
            <p:nvPr/>
          </p:nvSpPr>
          <p:spPr>
            <a:xfrm>
              <a:off x="879136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2"/>
            <p:cNvSpPr/>
            <p:nvPr/>
          </p:nvSpPr>
          <p:spPr>
            <a:xfrm>
              <a:off x="879958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2"/>
            <p:cNvSpPr/>
            <p:nvPr/>
          </p:nvSpPr>
          <p:spPr>
            <a:xfrm>
              <a:off x="879136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2"/>
            <p:cNvSpPr/>
            <p:nvPr/>
          </p:nvSpPr>
          <p:spPr>
            <a:xfrm>
              <a:off x="879958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2"/>
            <p:cNvSpPr/>
            <p:nvPr/>
          </p:nvSpPr>
          <p:spPr>
            <a:xfrm>
              <a:off x="879136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2"/>
            <p:cNvSpPr/>
            <p:nvPr/>
          </p:nvSpPr>
          <p:spPr>
            <a:xfrm>
              <a:off x="879136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
            <p:cNvSpPr/>
            <p:nvPr/>
          </p:nvSpPr>
          <p:spPr>
            <a:xfrm>
              <a:off x="879958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2"/>
            <p:cNvSpPr/>
            <p:nvPr/>
          </p:nvSpPr>
          <p:spPr>
            <a:xfrm>
              <a:off x="879136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2"/>
            <p:cNvSpPr/>
            <p:nvPr/>
          </p:nvSpPr>
          <p:spPr>
            <a:xfrm>
              <a:off x="879136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2"/>
            <p:cNvSpPr/>
            <p:nvPr/>
          </p:nvSpPr>
          <p:spPr>
            <a:xfrm>
              <a:off x="879136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2"/>
            <p:cNvSpPr/>
            <p:nvPr/>
          </p:nvSpPr>
          <p:spPr>
            <a:xfrm>
              <a:off x="879958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2"/>
            <p:cNvSpPr/>
            <p:nvPr/>
          </p:nvSpPr>
          <p:spPr>
            <a:xfrm>
              <a:off x="879958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2"/>
            <p:cNvSpPr/>
            <p:nvPr/>
          </p:nvSpPr>
          <p:spPr>
            <a:xfrm>
              <a:off x="879958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2"/>
            <p:cNvSpPr/>
            <p:nvPr/>
          </p:nvSpPr>
          <p:spPr>
            <a:xfrm>
              <a:off x="879136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2"/>
            <p:cNvSpPr/>
            <p:nvPr/>
          </p:nvSpPr>
          <p:spPr>
            <a:xfrm>
              <a:off x="879958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2"/>
            <p:cNvSpPr/>
            <p:nvPr/>
          </p:nvSpPr>
          <p:spPr>
            <a:xfrm>
              <a:off x="879136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2"/>
            <p:cNvSpPr/>
            <p:nvPr/>
          </p:nvSpPr>
          <p:spPr>
            <a:xfrm>
              <a:off x="879958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2"/>
            <p:cNvSpPr/>
            <p:nvPr/>
          </p:nvSpPr>
          <p:spPr>
            <a:xfrm>
              <a:off x="879136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9" name="Google Shape;249;p2"/>
            <p:cNvGrpSpPr/>
            <p:nvPr/>
          </p:nvGrpSpPr>
          <p:grpSpPr>
            <a:xfrm>
              <a:off x="34718" y="206"/>
              <a:ext cx="53295" cy="4852321"/>
              <a:chOff x="62135" y="206"/>
              <a:chExt cx="53295" cy="4852321"/>
            </a:xfrm>
          </p:grpSpPr>
          <p:sp>
            <p:nvSpPr>
              <p:cNvPr id="250" name="Google Shape;250;p2"/>
              <p:cNvSpPr/>
              <p:nvPr/>
            </p:nvSpPr>
            <p:spPr>
              <a:xfrm>
                <a:off x="70362"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2"/>
              <p:cNvSpPr/>
              <p:nvPr/>
            </p:nvSpPr>
            <p:spPr>
              <a:xfrm>
                <a:off x="70362"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2"/>
              <p:cNvSpPr/>
              <p:nvPr/>
            </p:nvSpPr>
            <p:spPr>
              <a:xfrm>
                <a:off x="70362"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2"/>
              <p:cNvSpPr/>
              <p:nvPr/>
            </p:nvSpPr>
            <p:spPr>
              <a:xfrm>
                <a:off x="70362"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2"/>
              <p:cNvSpPr/>
              <p:nvPr/>
            </p:nvSpPr>
            <p:spPr>
              <a:xfrm>
                <a:off x="62135"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2"/>
              <p:cNvSpPr/>
              <p:nvPr/>
            </p:nvSpPr>
            <p:spPr>
              <a:xfrm>
                <a:off x="62135"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2"/>
              <p:cNvSpPr/>
              <p:nvPr/>
            </p:nvSpPr>
            <p:spPr>
              <a:xfrm>
                <a:off x="70362"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2"/>
              <p:cNvSpPr/>
              <p:nvPr/>
            </p:nvSpPr>
            <p:spPr>
              <a:xfrm>
                <a:off x="62135"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2"/>
              <p:cNvSpPr/>
              <p:nvPr/>
            </p:nvSpPr>
            <p:spPr>
              <a:xfrm>
                <a:off x="70362"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2"/>
              <p:cNvSpPr/>
              <p:nvPr/>
            </p:nvSpPr>
            <p:spPr>
              <a:xfrm>
                <a:off x="62135"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2"/>
              <p:cNvSpPr/>
              <p:nvPr/>
            </p:nvSpPr>
            <p:spPr>
              <a:xfrm>
                <a:off x="70362"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2"/>
              <p:cNvSpPr/>
              <p:nvPr/>
            </p:nvSpPr>
            <p:spPr>
              <a:xfrm>
                <a:off x="62135"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2"/>
              <p:cNvSpPr/>
              <p:nvPr/>
            </p:nvSpPr>
            <p:spPr>
              <a:xfrm>
                <a:off x="70362"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2"/>
              <p:cNvSpPr/>
              <p:nvPr/>
            </p:nvSpPr>
            <p:spPr>
              <a:xfrm>
                <a:off x="62135"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2"/>
              <p:cNvSpPr/>
              <p:nvPr/>
            </p:nvSpPr>
            <p:spPr>
              <a:xfrm>
                <a:off x="70362"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2"/>
              <p:cNvSpPr/>
              <p:nvPr/>
            </p:nvSpPr>
            <p:spPr>
              <a:xfrm>
                <a:off x="70362"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2"/>
              <p:cNvSpPr/>
              <p:nvPr/>
            </p:nvSpPr>
            <p:spPr>
              <a:xfrm>
                <a:off x="62135"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
              <p:cNvSpPr/>
              <p:nvPr/>
            </p:nvSpPr>
            <p:spPr>
              <a:xfrm>
                <a:off x="62135"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2"/>
              <p:cNvSpPr/>
              <p:nvPr/>
            </p:nvSpPr>
            <p:spPr>
              <a:xfrm>
                <a:off x="70362"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2"/>
              <p:cNvSpPr/>
              <p:nvPr/>
            </p:nvSpPr>
            <p:spPr>
              <a:xfrm>
                <a:off x="62135"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2"/>
              <p:cNvSpPr/>
              <p:nvPr/>
            </p:nvSpPr>
            <p:spPr>
              <a:xfrm>
                <a:off x="70362"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
              <p:cNvSpPr/>
              <p:nvPr/>
            </p:nvSpPr>
            <p:spPr>
              <a:xfrm>
                <a:off x="70362"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
              <p:cNvSpPr/>
              <p:nvPr/>
            </p:nvSpPr>
            <p:spPr>
              <a:xfrm>
                <a:off x="62135"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
              <p:cNvSpPr/>
              <p:nvPr/>
            </p:nvSpPr>
            <p:spPr>
              <a:xfrm>
                <a:off x="62135"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2"/>
              <p:cNvSpPr/>
              <p:nvPr/>
            </p:nvSpPr>
            <p:spPr>
              <a:xfrm>
                <a:off x="62135"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2"/>
              <p:cNvSpPr/>
              <p:nvPr/>
            </p:nvSpPr>
            <p:spPr>
              <a:xfrm>
                <a:off x="70362"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2"/>
              <p:cNvSpPr/>
              <p:nvPr/>
            </p:nvSpPr>
            <p:spPr>
              <a:xfrm>
                <a:off x="70362"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2"/>
              <p:cNvSpPr/>
              <p:nvPr/>
            </p:nvSpPr>
            <p:spPr>
              <a:xfrm>
                <a:off x="70362"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2"/>
              <p:cNvSpPr/>
              <p:nvPr/>
            </p:nvSpPr>
            <p:spPr>
              <a:xfrm>
                <a:off x="62135"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2"/>
              <p:cNvSpPr/>
              <p:nvPr/>
            </p:nvSpPr>
            <p:spPr>
              <a:xfrm>
                <a:off x="70362"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2"/>
              <p:cNvSpPr/>
              <p:nvPr/>
            </p:nvSpPr>
            <p:spPr>
              <a:xfrm>
                <a:off x="62135"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2"/>
              <p:cNvSpPr/>
              <p:nvPr/>
            </p:nvSpPr>
            <p:spPr>
              <a:xfrm>
                <a:off x="70362"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2"/>
              <p:cNvSpPr/>
              <p:nvPr/>
            </p:nvSpPr>
            <p:spPr>
              <a:xfrm>
                <a:off x="62135"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2"/>
              <p:cNvSpPr/>
              <p:nvPr/>
            </p:nvSpPr>
            <p:spPr>
              <a:xfrm>
                <a:off x="70362"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4" name="Google Shape;284;p2"/>
            <p:cNvSpPr/>
            <p:nvPr/>
          </p:nvSpPr>
          <p:spPr>
            <a:xfrm>
              <a:off x="308286"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2"/>
            <p:cNvSpPr/>
            <p:nvPr/>
          </p:nvSpPr>
          <p:spPr>
            <a:xfrm>
              <a:off x="308286"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2"/>
            <p:cNvSpPr/>
            <p:nvPr/>
          </p:nvSpPr>
          <p:spPr>
            <a:xfrm>
              <a:off x="308286"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2"/>
            <p:cNvSpPr/>
            <p:nvPr/>
          </p:nvSpPr>
          <p:spPr>
            <a:xfrm>
              <a:off x="308286"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2"/>
            <p:cNvSpPr/>
            <p:nvPr/>
          </p:nvSpPr>
          <p:spPr>
            <a:xfrm>
              <a:off x="300060"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2"/>
            <p:cNvSpPr/>
            <p:nvPr/>
          </p:nvSpPr>
          <p:spPr>
            <a:xfrm>
              <a:off x="300060"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2"/>
            <p:cNvSpPr/>
            <p:nvPr/>
          </p:nvSpPr>
          <p:spPr>
            <a:xfrm>
              <a:off x="308286"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2"/>
            <p:cNvSpPr/>
            <p:nvPr/>
          </p:nvSpPr>
          <p:spPr>
            <a:xfrm>
              <a:off x="300060"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2"/>
            <p:cNvSpPr/>
            <p:nvPr/>
          </p:nvSpPr>
          <p:spPr>
            <a:xfrm>
              <a:off x="308286"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
            <p:cNvSpPr/>
            <p:nvPr/>
          </p:nvSpPr>
          <p:spPr>
            <a:xfrm>
              <a:off x="300060"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2"/>
            <p:cNvSpPr/>
            <p:nvPr/>
          </p:nvSpPr>
          <p:spPr>
            <a:xfrm>
              <a:off x="308286"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2"/>
            <p:cNvSpPr/>
            <p:nvPr/>
          </p:nvSpPr>
          <p:spPr>
            <a:xfrm>
              <a:off x="300060"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2"/>
            <p:cNvSpPr/>
            <p:nvPr/>
          </p:nvSpPr>
          <p:spPr>
            <a:xfrm>
              <a:off x="308286"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2"/>
            <p:cNvSpPr/>
            <p:nvPr/>
          </p:nvSpPr>
          <p:spPr>
            <a:xfrm>
              <a:off x="300060"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2"/>
            <p:cNvSpPr/>
            <p:nvPr/>
          </p:nvSpPr>
          <p:spPr>
            <a:xfrm>
              <a:off x="308286"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2"/>
            <p:cNvSpPr/>
            <p:nvPr/>
          </p:nvSpPr>
          <p:spPr>
            <a:xfrm>
              <a:off x="308286"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2"/>
            <p:cNvSpPr/>
            <p:nvPr/>
          </p:nvSpPr>
          <p:spPr>
            <a:xfrm>
              <a:off x="300060"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2"/>
            <p:cNvSpPr/>
            <p:nvPr/>
          </p:nvSpPr>
          <p:spPr>
            <a:xfrm>
              <a:off x="300060"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2"/>
            <p:cNvSpPr/>
            <p:nvPr/>
          </p:nvSpPr>
          <p:spPr>
            <a:xfrm>
              <a:off x="308286"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2"/>
            <p:cNvSpPr/>
            <p:nvPr/>
          </p:nvSpPr>
          <p:spPr>
            <a:xfrm>
              <a:off x="300060"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2"/>
            <p:cNvSpPr/>
            <p:nvPr/>
          </p:nvSpPr>
          <p:spPr>
            <a:xfrm>
              <a:off x="308286"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2"/>
            <p:cNvSpPr/>
            <p:nvPr/>
          </p:nvSpPr>
          <p:spPr>
            <a:xfrm>
              <a:off x="308286"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2"/>
            <p:cNvSpPr/>
            <p:nvPr/>
          </p:nvSpPr>
          <p:spPr>
            <a:xfrm>
              <a:off x="300060"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2"/>
            <p:cNvSpPr/>
            <p:nvPr/>
          </p:nvSpPr>
          <p:spPr>
            <a:xfrm>
              <a:off x="300060"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2"/>
            <p:cNvSpPr/>
            <p:nvPr/>
          </p:nvSpPr>
          <p:spPr>
            <a:xfrm>
              <a:off x="300060"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2"/>
            <p:cNvSpPr/>
            <p:nvPr/>
          </p:nvSpPr>
          <p:spPr>
            <a:xfrm>
              <a:off x="308286"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2"/>
            <p:cNvSpPr/>
            <p:nvPr/>
          </p:nvSpPr>
          <p:spPr>
            <a:xfrm>
              <a:off x="308286"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2"/>
            <p:cNvSpPr/>
            <p:nvPr/>
          </p:nvSpPr>
          <p:spPr>
            <a:xfrm>
              <a:off x="308286"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2"/>
            <p:cNvSpPr/>
            <p:nvPr/>
          </p:nvSpPr>
          <p:spPr>
            <a:xfrm>
              <a:off x="300060"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2"/>
            <p:cNvSpPr/>
            <p:nvPr/>
          </p:nvSpPr>
          <p:spPr>
            <a:xfrm>
              <a:off x="308286"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2"/>
            <p:cNvSpPr/>
            <p:nvPr/>
          </p:nvSpPr>
          <p:spPr>
            <a:xfrm>
              <a:off x="300060"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2"/>
            <p:cNvSpPr/>
            <p:nvPr/>
          </p:nvSpPr>
          <p:spPr>
            <a:xfrm>
              <a:off x="308286"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2"/>
            <p:cNvSpPr/>
            <p:nvPr/>
          </p:nvSpPr>
          <p:spPr>
            <a:xfrm>
              <a:off x="300060"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2"/>
            <p:cNvSpPr/>
            <p:nvPr/>
          </p:nvSpPr>
          <p:spPr>
            <a:xfrm>
              <a:off x="308286"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2"/>
            <p:cNvSpPr/>
            <p:nvPr/>
          </p:nvSpPr>
          <p:spPr>
            <a:xfrm>
              <a:off x="190081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2"/>
            <p:cNvSpPr/>
            <p:nvPr/>
          </p:nvSpPr>
          <p:spPr>
            <a:xfrm>
              <a:off x="190081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2"/>
            <p:cNvSpPr/>
            <p:nvPr/>
          </p:nvSpPr>
          <p:spPr>
            <a:xfrm>
              <a:off x="190081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2"/>
            <p:cNvSpPr/>
            <p:nvPr/>
          </p:nvSpPr>
          <p:spPr>
            <a:xfrm>
              <a:off x="190081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2"/>
            <p:cNvSpPr/>
            <p:nvPr/>
          </p:nvSpPr>
          <p:spPr>
            <a:xfrm>
              <a:off x="189258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2"/>
            <p:cNvSpPr/>
            <p:nvPr/>
          </p:nvSpPr>
          <p:spPr>
            <a:xfrm>
              <a:off x="189258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2"/>
            <p:cNvSpPr/>
            <p:nvPr/>
          </p:nvSpPr>
          <p:spPr>
            <a:xfrm>
              <a:off x="190081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2"/>
            <p:cNvSpPr/>
            <p:nvPr/>
          </p:nvSpPr>
          <p:spPr>
            <a:xfrm>
              <a:off x="216627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2"/>
            <p:cNvSpPr/>
            <p:nvPr/>
          </p:nvSpPr>
          <p:spPr>
            <a:xfrm>
              <a:off x="216627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2"/>
            <p:cNvSpPr/>
            <p:nvPr/>
          </p:nvSpPr>
          <p:spPr>
            <a:xfrm>
              <a:off x="216627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2"/>
            <p:cNvSpPr/>
            <p:nvPr/>
          </p:nvSpPr>
          <p:spPr>
            <a:xfrm>
              <a:off x="216627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2"/>
            <p:cNvSpPr/>
            <p:nvPr/>
          </p:nvSpPr>
          <p:spPr>
            <a:xfrm>
              <a:off x="2158050"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2"/>
            <p:cNvSpPr/>
            <p:nvPr/>
          </p:nvSpPr>
          <p:spPr>
            <a:xfrm>
              <a:off x="2158050"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2"/>
            <p:cNvSpPr/>
            <p:nvPr/>
          </p:nvSpPr>
          <p:spPr>
            <a:xfrm>
              <a:off x="243185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2"/>
            <p:cNvSpPr/>
            <p:nvPr/>
          </p:nvSpPr>
          <p:spPr>
            <a:xfrm>
              <a:off x="243185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2"/>
            <p:cNvSpPr/>
            <p:nvPr/>
          </p:nvSpPr>
          <p:spPr>
            <a:xfrm>
              <a:off x="2431857"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2"/>
            <p:cNvSpPr/>
            <p:nvPr/>
          </p:nvSpPr>
          <p:spPr>
            <a:xfrm>
              <a:off x="2431857"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2"/>
            <p:cNvSpPr/>
            <p:nvPr/>
          </p:nvSpPr>
          <p:spPr>
            <a:xfrm>
              <a:off x="2423511"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2"/>
            <p:cNvSpPr/>
            <p:nvPr/>
          </p:nvSpPr>
          <p:spPr>
            <a:xfrm>
              <a:off x="2423511"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2"/>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2"/>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2"/>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2"/>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2"/>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2"/>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2"/>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2"/>
            <p:cNvSpPr/>
            <p:nvPr/>
          </p:nvSpPr>
          <p:spPr>
            <a:xfrm>
              <a:off x="83086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2"/>
            <p:cNvSpPr/>
            <p:nvPr/>
          </p:nvSpPr>
          <p:spPr>
            <a:xfrm>
              <a:off x="839090"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2"/>
            <p:cNvSpPr/>
            <p:nvPr/>
          </p:nvSpPr>
          <p:spPr>
            <a:xfrm>
              <a:off x="83086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2"/>
            <p:cNvSpPr/>
            <p:nvPr/>
          </p:nvSpPr>
          <p:spPr>
            <a:xfrm>
              <a:off x="839090"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2"/>
            <p:cNvSpPr/>
            <p:nvPr/>
          </p:nvSpPr>
          <p:spPr>
            <a:xfrm>
              <a:off x="830863"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2"/>
            <p:cNvSpPr/>
            <p:nvPr/>
          </p:nvSpPr>
          <p:spPr>
            <a:xfrm>
              <a:off x="839090"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2"/>
            <p:cNvSpPr/>
            <p:nvPr/>
          </p:nvSpPr>
          <p:spPr>
            <a:xfrm>
              <a:off x="830863"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2"/>
            <p:cNvSpPr/>
            <p:nvPr/>
          </p:nvSpPr>
          <p:spPr>
            <a:xfrm>
              <a:off x="839090"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2"/>
            <p:cNvSpPr/>
            <p:nvPr/>
          </p:nvSpPr>
          <p:spPr>
            <a:xfrm>
              <a:off x="839090" y="2169909"/>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2"/>
            <p:cNvSpPr/>
            <p:nvPr/>
          </p:nvSpPr>
          <p:spPr>
            <a:xfrm>
              <a:off x="830863" y="2313220"/>
              <a:ext cx="53414" cy="80955"/>
            </a:xfrm>
            <a:custGeom>
              <a:avLst/>
              <a:gdLst/>
              <a:ahLst/>
              <a:cxnLst/>
              <a:rect l="l" t="t" r="r" b="b"/>
              <a:pathLst>
                <a:path w="448"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2"/>
            <p:cNvSpPr/>
            <p:nvPr/>
          </p:nvSpPr>
          <p:spPr>
            <a:xfrm>
              <a:off x="830863" y="2458439"/>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2"/>
            <p:cNvSpPr/>
            <p:nvPr/>
          </p:nvSpPr>
          <p:spPr>
            <a:xfrm>
              <a:off x="839090" y="260449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2"/>
            <p:cNvSpPr/>
            <p:nvPr/>
          </p:nvSpPr>
          <p:spPr>
            <a:xfrm>
              <a:off x="830863" y="274780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2"/>
            <p:cNvSpPr/>
            <p:nvPr/>
          </p:nvSpPr>
          <p:spPr>
            <a:xfrm>
              <a:off x="839090" y="2893858"/>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2"/>
            <p:cNvSpPr/>
            <p:nvPr/>
          </p:nvSpPr>
          <p:spPr>
            <a:xfrm>
              <a:off x="839090" y="303812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2"/>
            <p:cNvSpPr/>
            <p:nvPr/>
          </p:nvSpPr>
          <p:spPr>
            <a:xfrm>
              <a:off x="830863" y="3181315"/>
              <a:ext cx="53414" cy="81075"/>
            </a:xfrm>
            <a:custGeom>
              <a:avLst/>
              <a:gdLst/>
              <a:ahLst/>
              <a:cxnLst/>
              <a:rect l="l" t="t" r="r" b="b"/>
              <a:pathLst>
                <a:path w="448" h="680" extrusionOk="0">
                  <a:moveTo>
                    <a:pt x="224" y="70"/>
                  </a:moveTo>
                  <a:cubicBezTo>
                    <a:pt x="316" y="70"/>
                    <a:pt x="362" y="170"/>
                    <a:pt x="362" y="340"/>
                  </a:cubicBezTo>
                  <a:cubicBezTo>
                    <a:pt x="362" y="510"/>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2"/>
            <p:cNvSpPr/>
            <p:nvPr/>
          </p:nvSpPr>
          <p:spPr>
            <a:xfrm>
              <a:off x="830863" y="3326535"/>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2"/>
            <p:cNvSpPr/>
            <p:nvPr/>
          </p:nvSpPr>
          <p:spPr>
            <a:xfrm>
              <a:off x="830863" y="3470800"/>
              <a:ext cx="53414" cy="80955"/>
            </a:xfrm>
            <a:custGeom>
              <a:avLst/>
              <a:gdLst/>
              <a:ahLst/>
              <a:cxnLst/>
              <a:rect l="l" t="t" r="r" b="b"/>
              <a:pathLst>
                <a:path w="448" h="679" extrusionOk="0">
                  <a:moveTo>
                    <a:pt x="224" y="69"/>
                  </a:moveTo>
                  <a:cubicBezTo>
                    <a:pt x="316" y="69"/>
                    <a:pt x="362" y="170"/>
                    <a:pt x="362" y="339"/>
                  </a:cubicBezTo>
                  <a:cubicBezTo>
                    <a:pt x="362" y="501"/>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2"/>
            <p:cNvSpPr/>
            <p:nvPr/>
          </p:nvSpPr>
          <p:spPr>
            <a:xfrm>
              <a:off x="839090" y="361685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2"/>
            <p:cNvSpPr/>
            <p:nvPr/>
          </p:nvSpPr>
          <p:spPr>
            <a:xfrm>
              <a:off x="839090" y="376195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2"/>
            <p:cNvSpPr/>
            <p:nvPr/>
          </p:nvSpPr>
          <p:spPr>
            <a:xfrm>
              <a:off x="839090" y="3906219"/>
              <a:ext cx="26826" cy="78213"/>
            </a:xfrm>
            <a:custGeom>
              <a:avLst/>
              <a:gdLst/>
              <a:ahLst/>
              <a:cxnLst/>
              <a:rect l="l" t="t" r="r" b="b"/>
              <a:pathLst>
                <a:path w="225" h="656"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2"/>
            <p:cNvSpPr/>
            <p:nvPr/>
          </p:nvSpPr>
          <p:spPr>
            <a:xfrm>
              <a:off x="830863" y="404953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2"/>
            <p:cNvSpPr/>
            <p:nvPr/>
          </p:nvSpPr>
          <p:spPr>
            <a:xfrm>
              <a:off x="839090" y="419558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2"/>
            <p:cNvSpPr/>
            <p:nvPr/>
          </p:nvSpPr>
          <p:spPr>
            <a:xfrm>
              <a:off x="830863" y="4338895"/>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2"/>
            <p:cNvSpPr/>
            <p:nvPr/>
          </p:nvSpPr>
          <p:spPr>
            <a:xfrm>
              <a:off x="839090" y="4484949"/>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2"/>
            <p:cNvSpPr/>
            <p:nvPr/>
          </p:nvSpPr>
          <p:spPr>
            <a:xfrm>
              <a:off x="830863" y="462826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2"/>
            <p:cNvSpPr/>
            <p:nvPr/>
          </p:nvSpPr>
          <p:spPr>
            <a:xfrm>
              <a:off x="839090" y="477431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2"/>
            <p:cNvSpPr/>
            <p:nvPr/>
          </p:nvSpPr>
          <p:spPr>
            <a:xfrm>
              <a:off x="2962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2"/>
            <p:cNvSpPr/>
            <p:nvPr/>
          </p:nvSpPr>
          <p:spPr>
            <a:xfrm>
              <a:off x="2962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2"/>
            <p:cNvSpPr/>
            <p:nvPr/>
          </p:nvSpPr>
          <p:spPr>
            <a:xfrm>
              <a:off x="2962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2"/>
            <p:cNvSpPr/>
            <p:nvPr/>
          </p:nvSpPr>
          <p:spPr>
            <a:xfrm>
              <a:off x="2962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2"/>
            <p:cNvSpPr/>
            <p:nvPr/>
          </p:nvSpPr>
          <p:spPr>
            <a:xfrm>
              <a:off x="2954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2"/>
            <p:cNvSpPr/>
            <p:nvPr/>
          </p:nvSpPr>
          <p:spPr>
            <a:xfrm>
              <a:off x="349250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2"/>
            <p:cNvSpPr/>
            <p:nvPr/>
          </p:nvSpPr>
          <p:spPr>
            <a:xfrm>
              <a:off x="349250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2"/>
            <p:cNvSpPr/>
            <p:nvPr/>
          </p:nvSpPr>
          <p:spPr>
            <a:xfrm>
              <a:off x="349250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
            <p:cNvSpPr/>
            <p:nvPr/>
          </p:nvSpPr>
          <p:spPr>
            <a:xfrm>
              <a:off x="349250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2"/>
            <p:cNvSpPr/>
            <p:nvPr/>
          </p:nvSpPr>
          <p:spPr>
            <a:xfrm>
              <a:off x="561524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2"/>
            <p:cNvSpPr/>
            <p:nvPr/>
          </p:nvSpPr>
          <p:spPr>
            <a:xfrm>
              <a:off x="561524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2"/>
            <p:cNvSpPr/>
            <p:nvPr/>
          </p:nvSpPr>
          <p:spPr>
            <a:xfrm>
              <a:off x="561524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2"/>
            <p:cNvSpPr/>
            <p:nvPr/>
          </p:nvSpPr>
          <p:spPr>
            <a:xfrm>
              <a:off x="561524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2"/>
            <p:cNvSpPr/>
            <p:nvPr/>
          </p:nvSpPr>
          <p:spPr>
            <a:xfrm>
              <a:off x="614604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2"/>
            <p:cNvSpPr/>
            <p:nvPr/>
          </p:nvSpPr>
          <p:spPr>
            <a:xfrm>
              <a:off x="614604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2"/>
            <p:cNvSpPr/>
            <p:nvPr/>
          </p:nvSpPr>
          <p:spPr>
            <a:xfrm>
              <a:off x="614604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2"/>
            <p:cNvSpPr/>
            <p:nvPr/>
          </p:nvSpPr>
          <p:spPr>
            <a:xfrm>
              <a:off x="614604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2"/>
            <p:cNvSpPr/>
            <p:nvPr/>
          </p:nvSpPr>
          <p:spPr>
            <a:xfrm>
              <a:off x="720801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2"/>
            <p:cNvSpPr/>
            <p:nvPr/>
          </p:nvSpPr>
          <p:spPr>
            <a:xfrm>
              <a:off x="720801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2"/>
            <p:cNvSpPr/>
            <p:nvPr/>
          </p:nvSpPr>
          <p:spPr>
            <a:xfrm>
              <a:off x="720801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2"/>
            <p:cNvSpPr/>
            <p:nvPr/>
          </p:nvSpPr>
          <p:spPr>
            <a:xfrm>
              <a:off x="720801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2"/>
            <p:cNvSpPr/>
            <p:nvPr/>
          </p:nvSpPr>
          <p:spPr>
            <a:xfrm>
              <a:off x="719966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2"/>
            <p:cNvSpPr/>
            <p:nvPr/>
          </p:nvSpPr>
          <p:spPr>
            <a:xfrm>
              <a:off x="719966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2"/>
            <p:cNvSpPr/>
            <p:nvPr/>
          </p:nvSpPr>
          <p:spPr>
            <a:xfrm>
              <a:off x="720801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2"/>
            <p:cNvSpPr/>
            <p:nvPr/>
          </p:nvSpPr>
          <p:spPr>
            <a:xfrm>
              <a:off x="800415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2"/>
            <p:cNvSpPr/>
            <p:nvPr/>
          </p:nvSpPr>
          <p:spPr>
            <a:xfrm>
              <a:off x="800415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2"/>
            <p:cNvSpPr/>
            <p:nvPr/>
          </p:nvSpPr>
          <p:spPr>
            <a:xfrm>
              <a:off x="8004158"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2"/>
            <p:cNvSpPr/>
            <p:nvPr/>
          </p:nvSpPr>
          <p:spPr>
            <a:xfrm>
              <a:off x="8004158"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2"/>
            <p:cNvSpPr/>
            <p:nvPr/>
          </p:nvSpPr>
          <p:spPr>
            <a:xfrm>
              <a:off x="7995931"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2"/>
            <p:cNvSpPr/>
            <p:nvPr/>
          </p:nvSpPr>
          <p:spPr>
            <a:xfrm>
              <a:off x="7995931"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2"/>
            <p:cNvSpPr/>
            <p:nvPr/>
          </p:nvSpPr>
          <p:spPr>
            <a:xfrm>
              <a:off x="8004158"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2"/>
            <p:cNvSpPr/>
            <p:nvPr/>
          </p:nvSpPr>
          <p:spPr>
            <a:xfrm>
              <a:off x="7995931"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2"/>
            <p:cNvSpPr/>
            <p:nvPr/>
          </p:nvSpPr>
          <p:spPr>
            <a:xfrm>
              <a:off x="8004158"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2"/>
            <p:cNvSpPr/>
            <p:nvPr/>
          </p:nvSpPr>
          <p:spPr>
            <a:xfrm>
              <a:off x="7995931"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2"/>
            <p:cNvSpPr/>
            <p:nvPr/>
          </p:nvSpPr>
          <p:spPr>
            <a:xfrm>
              <a:off x="800415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2"/>
            <p:cNvSpPr/>
            <p:nvPr/>
          </p:nvSpPr>
          <p:spPr>
            <a:xfrm>
              <a:off x="7995931"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2"/>
            <p:cNvSpPr/>
            <p:nvPr/>
          </p:nvSpPr>
          <p:spPr>
            <a:xfrm>
              <a:off x="800415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2"/>
            <p:cNvSpPr/>
            <p:nvPr/>
          </p:nvSpPr>
          <p:spPr>
            <a:xfrm>
              <a:off x="7995931"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2"/>
            <p:cNvSpPr/>
            <p:nvPr/>
          </p:nvSpPr>
          <p:spPr>
            <a:xfrm>
              <a:off x="800415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2"/>
            <p:cNvSpPr/>
            <p:nvPr/>
          </p:nvSpPr>
          <p:spPr>
            <a:xfrm>
              <a:off x="8004158" y="2169909"/>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2"/>
            <p:cNvSpPr/>
            <p:nvPr/>
          </p:nvSpPr>
          <p:spPr>
            <a:xfrm>
              <a:off x="7995931" y="2313220"/>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2"/>
            <p:cNvSpPr/>
            <p:nvPr/>
          </p:nvSpPr>
          <p:spPr>
            <a:xfrm>
              <a:off x="7995931" y="245843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2"/>
            <p:cNvSpPr/>
            <p:nvPr/>
          </p:nvSpPr>
          <p:spPr>
            <a:xfrm>
              <a:off x="8004158" y="2604493"/>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2"/>
            <p:cNvSpPr/>
            <p:nvPr/>
          </p:nvSpPr>
          <p:spPr>
            <a:xfrm>
              <a:off x="7995931" y="274780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2"/>
            <p:cNvSpPr/>
            <p:nvPr/>
          </p:nvSpPr>
          <p:spPr>
            <a:xfrm>
              <a:off x="8004158" y="2893858"/>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2"/>
            <p:cNvSpPr/>
            <p:nvPr/>
          </p:nvSpPr>
          <p:spPr>
            <a:xfrm>
              <a:off x="800415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2"/>
            <p:cNvSpPr/>
            <p:nvPr/>
          </p:nvSpPr>
          <p:spPr>
            <a:xfrm>
              <a:off x="7995931" y="3181315"/>
              <a:ext cx="53414" cy="81075"/>
            </a:xfrm>
            <a:custGeom>
              <a:avLst/>
              <a:gdLst/>
              <a:ahLst/>
              <a:cxnLst/>
              <a:rect l="l" t="t" r="r" b="b"/>
              <a:pathLst>
                <a:path w="448" h="680" extrusionOk="0">
                  <a:moveTo>
                    <a:pt x="224" y="70"/>
                  </a:moveTo>
                  <a:cubicBezTo>
                    <a:pt x="316" y="70"/>
                    <a:pt x="355" y="170"/>
                    <a:pt x="355" y="340"/>
                  </a:cubicBezTo>
                  <a:cubicBezTo>
                    <a:pt x="355" y="510"/>
                    <a:pt x="316" y="610"/>
                    <a:pt x="224" y="610"/>
                  </a:cubicBezTo>
                  <a:cubicBezTo>
                    <a:pt x="139" y="610"/>
                    <a:pt x="85" y="517"/>
                    <a:pt x="85" y="348"/>
                  </a:cubicBezTo>
                  <a:cubicBezTo>
                    <a:pt x="85" y="170"/>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2"/>
            <p:cNvSpPr/>
            <p:nvPr/>
          </p:nvSpPr>
          <p:spPr>
            <a:xfrm>
              <a:off x="799593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2"/>
            <p:cNvSpPr/>
            <p:nvPr/>
          </p:nvSpPr>
          <p:spPr>
            <a:xfrm>
              <a:off x="7995931" y="3470800"/>
              <a:ext cx="53414" cy="80955"/>
            </a:xfrm>
            <a:custGeom>
              <a:avLst/>
              <a:gdLst/>
              <a:ahLst/>
              <a:cxnLst/>
              <a:rect l="l" t="t" r="r" b="b"/>
              <a:pathLst>
                <a:path w="448" h="679" extrusionOk="0">
                  <a:moveTo>
                    <a:pt x="224" y="69"/>
                  </a:moveTo>
                  <a:cubicBezTo>
                    <a:pt x="316" y="69"/>
                    <a:pt x="355" y="170"/>
                    <a:pt x="355" y="339"/>
                  </a:cubicBezTo>
                  <a:cubicBezTo>
                    <a:pt x="355" y="501"/>
                    <a:pt x="316" y="609"/>
                    <a:pt x="224" y="609"/>
                  </a:cubicBezTo>
                  <a:cubicBezTo>
                    <a:pt x="139" y="609"/>
                    <a:pt x="85" y="516"/>
                    <a:pt x="85" y="347"/>
                  </a:cubicBezTo>
                  <a:cubicBezTo>
                    <a:pt x="85" y="162"/>
                    <a:pt x="147" y="69"/>
                    <a:pt x="224" y="69"/>
                  </a:cubicBezTo>
                  <a:close/>
                  <a:moveTo>
                    <a:pt x="224" y="0"/>
                  </a:moveTo>
                  <a:cubicBezTo>
                    <a:pt x="93" y="0"/>
                    <a:pt x="0" y="123"/>
                    <a:pt x="0" y="339"/>
                  </a:cubicBezTo>
                  <a:cubicBezTo>
                    <a:pt x="0" y="562"/>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2"/>
            <p:cNvSpPr/>
            <p:nvPr/>
          </p:nvSpPr>
          <p:spPr>
            <a:xfrm>
              <a:off x="8004158" y="361685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2"/>
            <p:cNvSpPr/>
            <p:nvPr/>
          </p:nvSpPr>
          <p:spPr>
            <a:xfrm>
              <a:off x="8004158" y="3761953"/>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2"/>
            <p:cNvSpPr/>
            <p:nvPr/>
          </p:nvSpPr>
          <p:spPr>
            <a:xfrm>
              <a:off x="8004158" y="3906219"/>
              <a:ext cx="25872" cy="78213"/>
            </a:xfrm>
            <a:custGeom>
              <a:avLst/>
              <a:gdLst/>
              <a:ahLst/>
              <a:cxnLst/>
              <a:rect l="l" t="t" r="r" b="b"/>
              <a:pathLst>
                <a:path w="217" h="656" extrusionOk="0">
                  <a:moveTo>
                    <a:pt x="139" y="0"/>
                  </a:moveTo>
                  <a:lnTo>
                    <a:pt x="1" y="77"/>
                  </a:lnTo>
                  <a:lnTo>
                    <a:pt x="16" y="146"/>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2"/>
            <p:cNvSpPr/>
            <p:nvPr/>
          </p:nvSpPr>
          <p:spPr>
            <a:xfrm>
              <a:off x="7995931" y="4049530"/>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62"/>
                    <a:pt x="147" y="69"/>
                    <a:pt x="224" y="69"/>
                  </a:cubicBezTo>
                  <a:close/>
                  <a:moveTo>
                    <a:pt x="224" y="0"/>
                  </a:moveTo>
                  <a:cubicBezTo>
                    <a:pt x="93" y="0"/>
                    <a:pt x="0" y="123"/>
                    <a:pt x="0" y="339"/>
                  </a:cubicBezTo>
                  <a:cubicBezTo>
                    <a:pt x="0" y="563"/>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2"/>
            <p:cNvSpPr/>
            <p:nvPr/>
          </p:nvSpPr>
          <p:spPr>
            <a:xfrm>
              <a:off x="800415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2"/>
            <p:cNvSpPr/>
            <p:nvPr/>
          </p:nvSpPr>
          <p:spPr>
            <a:xfrm>
              <a:off x="7995931" y="433889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39"/>
                  </a:cubicBezTo>
                  <a:cubicBezTo>
                    <a:pt x="0" y="563"/>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2"/>
            <p:cNvSpPr/>
            <p:nvPr/>
          </p:nvSpPr>
          <p:spPr>
            <a:xfrm>
              <a:off x="8004158" y="4484949"/>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2"/>
            <p:cNvSpPr/>
            <p:nvPr/>
          </p:nvSpPr>
          <p:spPr>
            <a:xfrm>
              <a:off x="7995931" y="4628260"/>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39"/>
                  </a:cubicBezTo>
                  <a:cubicBezTo>
                    <a:pt x="0" y="563"/>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2"/>
            <p:cNvSpPr/>
            <p:nvPr/>
          </p:nvSpPr>
          <p:spPr>
            <a:xfrm>
              <a:off x="8004158" y="477431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2"/>
            <p:cNvSpPr/>
            <p:nvPr/>
          </p:nvSpPr>
          <p:spPr>
            <a:xfrm>
              <a:off x="90642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2"/>
            <p:cNvSpPr/>
            <p:nvPr/>
          </p:nvSpPr>
          <p:spPr>
            <a:xfrm>
              <a:off x="90642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2"/>
            <p:cNvSpPr/>
            <p:nvPr/>
          </p:nvSpPr>
          <p:spPr>
            <a:xfrm>
              <a:off x="90642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2"/>
            <p:cNvSpPr/>
            <p:nvPr/>
          </p:nvSpPr>
          <p:spPr>
            <a:xfrm>
              <a:off x="90642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2"/>
            <p:cNvSpPr/>
            <p:nvPr/>
          </p:nvSpPr>
          <p:spPr>
            <a:xfrm>
              <a:off x="90568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2"/>
            <p:cNvSpPr/>
            <p:nvPr/>
          </p:nvSpPr>
          <p:spPr>
            <a:xfrm>
              <a:off x="90568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2"/>
            <p:cNvSpPr/>
            <p:nvPr/>
          </p:nvSpPr>
          <p:spPr>
            <a:xfrm>
              <a:off x="906421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2"/>
            <p:cNvSpPr/>
            <p:nvPr/>
          </p:nvSpPr>
          <p:spPr>
            <a:xfrm>
              <a:off x="905682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2"/>
            <p:cNvSpPr/>
            <p:nvPr/>
          </p:nvSpPr>
          <p:spPr>
            <a:xfrm>
              <a:off x="906421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2"/>
            <p:cNvSpPr/>
            <p:nvPr/>
          </p:nvSpPr>
          <p:spPr>
            <a:xfrm>
              <a:off x="905682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2"/>
            <p:cNvSpPr/>
            <p:nvPr/>
          </p:nvSpPr>
          <p:spPr>
            <a:xfrm>
              <a:off x="906421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2"/>
            <p:cNvSpPr/>
            <p:nvPr/>
          </p:nvSpPr>
          <p:spPr>
            <a:xfrm>
              <a:off x="905682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2"/>
            <p:cNvSpPr/>
            <p:nvPr/>
          </p:nvSpPr>
          <p:spPr>
            <a:xfrm>
              <a:off x="906421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2"/>
            <p:cNvSpPr/>
            <p:nvPr/>
          </p:nvSpPr>
          <p:spPr>
            <a:xfrm>
              <a:off x="905682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2"/>
            <p:cNvSpPr/>
            <p:nvPr/>
          </p:nvSpPr>
          <p:spPr>
            <a:xfrm>
              <a:off x="906421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2"/>
            <p:cNvSpPr/>
            <p:nvPr/>
          </p:nvSpPr>
          <p:spPr>
            <a:xfrm>
              <a:off x="906421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2"/>
            <p:cNvSpPr/>
            <p:nvPr/>
          </p:nvSpPr>
          <p:spPr>
            <a:xfrm>
              <a:off x="905682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2"/>
            <p:cNvSpPr/>
            <p:nvPr/>
          </p:nvSpPr>
          <p:spPr>
            <a:xfrm>
              <a:off x="905682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2"/>
            <p:cNvSpPr/>
            <p:nvPr/>
          </p:nvSpPr>
          <p:spPr>
            <a:xfrm>
              <a:off x="906421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2"/>
            <p:cNvSpPr/>
            <p:nvPr/>
          </p:nvSpPr>
          <p:spPr>
            <a:xfrm>
              <a:off x="905682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2"/>
            <p:cNvSpPr/>
            <p:nvPr/>
          </p:nvSpPr>
          <p:spPr>
            <a:xfrm>
              <a:off x="906421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2"/>
            <p:cNvSpPr/>
            <p:nvPr/>
          </p:nvSpPr>
          <p:spPr>
            <a:xfrm>
              <a:off x="906421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2"/>
            <p:cNvSpPr/>
            <p:nvPr/>
          </p:nvSpPr>
          <p:spPr>
            <a:xfrm>
              <a:off x="905682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2"/>
            <p:cNvSpPr/>
            <p:nvPr/>
          </p:nvSpPr>
          <p:spPr>
            <a:xfrm>
              <a:off x="905682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2"/>
            <p:cNvSpPr/>
            <p:nvPr/>
          </p:nvSpPr>
          <p:spPr>
            <a:xfrm>
              <a:off x="905682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2"/>
            <p:cNvSpPr/>
            <p:nvPr/>
          </p:nvSpPr>
          <p:spPr>
            <a:xfrm>
              <a:off x="906421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2"/>
            <p:cNvSpPr/>
            <p:nvPr/>
          </p:nvSpPr>
          <p:spPr>
            <a:xfrm>
              <a:off x="906421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2"/>
            <p:cNvSpPr/>
            <p:nvPr/>
          </p:nvSpPr>
          <p:spPr>
            <a:xfrm>
              <a:off x="906421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2"/>
            <p:cNvSpPr/>
            <p:nvPr/>
          </p:nvSpPr>
          <p:spPr>
            <a:xfrm>
              <a:off x="905682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2"/>
            <p:cNvSpPr/>
            <p:nvPr/>
          </p:nvSpPr>
          <p:spPr>
            <a:xfrm>
              <a:off x="906421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2"/>
            <p:cNvSpPr/>
            <p:nvPr/>
          </p:nvSpPr>
          <p:spPr>
            <a:xfrm>
              <a:off x="905682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2"/>
            <p:cNvSpPr/>
            <p:nvPr/>
          </p:nvSpPr>
          <p:spPr>
            <a:xfrm>
              <a:off x="906421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2"/>
            <p:cNvSpPr/>
            <p:nvPr/>
          </p:nvSpPr>
          <p:spPr>
            <a:xfrm>
              <a:off x="905682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2"/>
            <p:cNvSpPr/>
            <p:nvPr/>
          </p:nvSpPr>
          <p:spPr>
            <a:xfrm>
              <a:off x="906421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2"/>
            <p:cNvSpPr/>
            <p:nvPr/>
          </p:nvSpPr>
          <p:spPr>
            <a:xfrm>
              <a:off x="6942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2"/>
            <p:cNvSpPr/>
            <p:nvPr/>
          </p:nvSpPr>
          <p:spPr>
            <a:xfrm>
              <a:off x="6942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2"/>
            <p:cNvSpPr/>
            <p:nvPr/>
          </p:nvSpPr>
          <p:spPr>
            <a:xfrm>
              <a:off x="6942432"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2"/>
            <p:cNvSpPr/>
            <p:nvPr/>
          </p:nvSpPr>
          <p:spPr>
            <a:xfrm>
              <a:off x="6934205"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2"/>
            <p:cNvSpPr/>
            <p:nvPr/>
          </p:nvSpPr>
          <p:spPr>
            <a:xfrm>
              <a:off x="6934205"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2"/>
            <p:cNvSpPr/>
            <p:nvPr/>
          </p:nvSpPr>
          <p:spPr>
            <a:xfrm>
              <a:off x="6942432"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2"/>
            <p:cNvSpPr/>
            <p:nvPr/>
          </p:nvSpPr>
          <p:spPr>
            <a:xfrm>
              <a:off x="5880707"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2"/>
            <p:cNvSpPr/>
            <p:nvPr/>
          </p:nvSpPr>
          <p:spPr>
            <a:xfrm>
              <a:off x="5880707"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2"/>
            <p:cNvSpPr/>
            <p:nvPr/>
          </p:nvSpPr>
          <p:spPr>
            <a:xfrm>
              <a:off x="5880707"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2"/>
            <p:cNvSpPr/>
            <p:nvPr/>
          </p:nvSpPr>
          <p:spPr>
            <a:xfrm>
              <a:off x="5872480"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2"/>
            <p:cNvSpPr/>
            <p:nvPr/>
          </p:nvSpPr>
          <p:spPr>
            <a:xfrm>
              <a:off x="7473355"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2"/>
            <p:cNvSpPr/>
            <p:nvPr/>
          </p:nvSpPr>
          <p:spPr>
            <a:xfrm>
              <a:off x="7473355"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2"/>
            <p:cNvSpPr/>
            <p:nvPr/>
          </p:nvSpPr>
          <p:spPr>
            <a:xfrm>
              <a:off x="7473355"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2"/>
            <p:cNvSpPr/>
            <p:nvPr/>
          </p:nvSpPr>
          <p:spPr>
            <a:xfrm>
              <a:off x="7465128"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2"/>
            <p:cNvSpPr/>
            <p:nvPr/>
          </p:nvSpPr>
          <p:spPr>
            <a:xfrm>
              <a:off x="7465128"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2"/>
            <p:cNvSpPr/>
            <p:nvPr/>
          </p:nvSpPr>
          <p:spPr>
            <a:xfrm>
              <a:off x="7473355"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2"/>
            <p:cNvSpPr/>
            <p:nvPr/>
          </p:nvSpPr>
          <p:spPr>
            <a:xfrm>
              <a:off x="7465128"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2"/>
            <p:cNvSpPr/>
            <p:nvPr/>
          </p:nvSpPr>
          <p:spPr>
            <a:xfrm>
              <a:off x="7473355"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2"/>
            <p:cNvSpPr/>
            <p:nvPr/>
          </p:nvSpPr>
          <p:spPr>
            <a:xfrm>
              <a:off x="7465128"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2"/>
            <p:cNvSpPr/>
            <p:nvPr/>
          </p:nvSpPr>
          <p:spPr>
            <a:xfrm>
              <a:off x="7465128"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2"/>
            <p:cNvSpPr/>
            <p:nvPr/>
          </p:nvSpPr>
          <p:spPr>
            <a:xfrm>
              <a:off x="7473355"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2"/>
            <p:cNvSpPr/>
            <p:nvPr/>
          </p:nvSpPr>
          <p:spPr>
            <a:xfrm>
              <a:off x="7473355"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2"/>
            <p:cNvSpPr/>
            <p:nvPr/>
          </p:nvSpPr>
          <p:spPr>
            <a:xfrm>
              <a:off x="7473355"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2"/>
            <p:cNvSpPr/>
            <p:nvPr/>
          </p:nvSpPr>
          <p:spPr>
            <a:xfrm>
              <a:off x="7465128"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2"/>
            <p:cNvSpPr/>
            <p:nvPr/>
          </p:nvSpPr>
          <p:spPr>
            <a:xfrm>
              <a:off x="7473355"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2"/>
            <p:cNvSpPr/>
            <p:nvPr/>
          </p:nvSpPr>
          <p:spPr>
            <a:xfrm>
              <a:off x="7473355"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2"/>
            <p:cNvSpPr/>
            <p:nvPr/>
          </p:nvSpPr>
          <p:spPr>
            <a:xfrm>
              <a:off x="7465128"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2"/>
            <p:cNvSpPr/>
            <p:nvPr/>
          </p:nvSpPr>
          <p:spPr>
            <a:xfrm>
              <a:off x="7473355"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2"/>
            <p:cNvSpPr/>
            <p:nvPr/>
          </p:nvSpPr>
          <p:spPr>
            <a:xfrm>
              <a:off x="7465128"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2"/>
            <p:cNvSpPr/>
            <p:nvPr/>
          </p:nvSpPr>
          <p:spPr>
            <a:xfrm>
              <a:off x="7473355"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2"/>
            <p:cNvSpPr/>
            <p:nvPr/>
          </p:nvSpPr>
          <p:spPr>
            <a:xfrm>
              <a:off x="7465128"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2"/>
            <p:cNvSpPr/>
            <p:nvPr/>
          </p:nvSpPr>
          <p:spPr>
            <a:xfrm>
              <a:off x="7473355"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2"/>
            <p:cNvSpPr/>
            <p:nvPr/>
          </p:nvSpPr>
          <p:spPr>
            <a:xfrm>
              <a:off x="7465128"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2"/>
            <p:cNvSpPr/>
            <p:nvPr/>
          </p:nvSpPr>
          <p:spPr>
            <a:xfrm>
              <a:off x="7465128"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2"/>
            <p:cNvSpPr/>
            <p:nvPr/>
          </p:nvSpPr>
          <p:spPr>
            <a:xfrm>
              <a:off x="7473355"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2"/>
            <p:cNvSpPr/>
            <p:nvPr/>
          </p:nvSpPr>
          <p:spPr>
            <a:xfrm>
              <a:off x="7465128"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2"/>
            <p:cNvSpPr/>
            <p:nvPr/>
          </p:nvSpPr>
          <p:spPr>
            <a:xfrm>
              <a:off x="7465128"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2"/>
            <p:cNvSpPr/>
            <p:nvPr/>
          </p:nvSpPr>
          <p:spPr>
            <a:xfrm>
              <a:off x="7465128"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2"/>
            <p:cNvSpPr/>
            <p:nvPr/>
          </p:nvSpPr>
          <p:spPr>
            <a:xfrm>
              <a:off x="7473355"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2"/>
            <p:cNvSpPr/>
            <p:nvPr/>
          </p:nvSpPr>
          <p:spPr>
            <a:xfrm>
              <a:off x="3227168"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2"/>
            <p:cNvSpPr/>
            <p:nvPr/>
          </p:nvSpPr>
          <p:spPr>
            <a:xfrm>
              <a:off x="3227168"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2"/>
            <p:cNvSpPr/>
            <p:nvPr/>
          </p:nvSpPr>
          <p:spPr>
            <a:xfrm>
              <a:off x="3227168"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2"/>
            <p:cNvSpPr/>
            <p:nvPr/>
          </p:nvSpPr>
          <p:spPr>
            <a:xfrm>
              <a:off x="3227168"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2"/>
            <p:cNvSpPr/>
            <p:nvPr/>
          </p:nvSpPr>
          <p:spPr>
            <a:xfrm>
              <a:off x="6411510"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2"/>
            <p:cNvSpPr/>
            <p:nvPr/>
          </p:nvSpPr>
          <p:spPr>
            <a:xfrm>
              <a:off x="6411510"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2"/>
            <p:cNvSpPr/>
            <p:nvPr/>
          </p:nvSpPr>
          <p:spPr>
            <a:xfrm>
              <a:off x="6411510"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2"/>
            <p:cNvSpPr/>
            <p:nvPr/>
          </p:nvSpPr>
          <p:spPr>
            <a:xfrm>
              <a:off x="6411510"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2"/>
            <p:cNvSpPr/>
            <p:nvPr/>
          </p:nvSpPr>
          <p:spPr>
            <a:xfrm>
              <a:off x="6403283"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2"/>
            <p:cNvSpPr/>
            <p:nvPr/>
          </p:nvSpPr>
          <p:spPr>
            <a:xfrm>
              <a:off x="6403283"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2"/>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2"/>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2"/>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2"/>
            <p:cNvSpPr/>
            <p:nvPr/>
          </p:nvSpPr>
          <p:spPr>
            <a:xfrm>
              <a:off x="826878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2"/>
            <p:cNvSpPr/>
            <p:nvPr/>
          </p:nvSpPr>
          <p:spPr>
            <a:xfrm>
              <a:off x="826139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2"/>
            <p:cNvSpPr/>
            <p:nvPr/>
          </p:nvSpPr>
          <p:spPr>
            <a:xfrm>
              <a:off x="826139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2"/>
            <p:cNvSpPr/>
            <p:nvPr/>
          </p:nvSpPr>
          <p:spPr>
            <a:xfrm>
              <a:off x="826878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2"/>
            <p:cNvSpPr/>
            <p:nvPr/>
          </p:nvSpPr>
          <p:spPr>
            <a:xfrm>
              <a:off x="826139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2"/>
            <p:cNvSpPr/>
            <p:nvPr/>
          </p:nvSpPr>
          <p:spPr>
            <a:xfrm>
              <a:off x="826878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2"/>
            <p:cNvSpPr/>
            <p:nvPr/>
          </p:nvSpPr>
          <p:spPr>
            <a:xfrm>
              <a:off x="826139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2"/>
            <p:cNvSpPr/>
            <p:nvPr/>
          </p:nvSpPr>
          <p:spPr>
            <a:xfrm>
              <a:off x="826878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2"/>
            <p:cNvSpPr/>
            <p:nvPr/>
          </p:nvSpPr>
          <p:spPr>
            <a:xfrm>
              <a:off x="826139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2"/>
            <p:cNvSpPr/>
            <p:nvPr/>
          </p:nvSpPr>
          <p:spPr>
            <a:xfrm>
              <a:off x="826878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2"/>
            <p:cNvSpPr/>
            <p:nvPr/>
          </p:nvSpPr>
          <p:spPr>
            <a:xfrm>
              <a:off x="826139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2"/>
            <p:cNvSpPr/>
            <p:nvPr/>
          </p:nvSpPr>
          <p:spPr>
            <a:xfrm>
              <a:off x="826878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2"/>
            <p:cNvSpPr/>
            <p:nvPr/>
          </p:nvSpPr>
          <p:spPr>
            <a:xfrm>
              <a:off x="826878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2"/>
            <p:cNvSpPr/>
            <p:nvPr/>
          </p:nvSpPr>
          <p:spPr>
            <a:xfrm>
              <a:off x="826139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2"/>
            <p:cNvSpPr/>
            <p:nvPr/>
          </p:nvSpPr>
          <p:spPr>
            <a:xfrm>
              <a:off x="826139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2"/>
            <p:cNvSpPr/>
            <p:nvPr/>
          </p:nvSpPr>
          <p:spPr>
            <a:xfrm>
              <a:off x="826878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2"/>
            <p:cNvSpPr/>
            <p:nvPr/>
          </p:nvSpPr>
          <p:spPr>
            <a:xfrm>
              <a:off x="826139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2"/>
            <p:cNvSpPr/>
            <p:nvPr/>
          </p:nvSpPr>
          <p:spPr>
            <a:xfrm>
              <a:off x="826878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2"/>
            <p:cNvSpPr/>
            <p:nvPr/>
          </p:nvSpPr>
          <p:spPr>
            <a:xfrm>
              <a:off x="826878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2"/>
            <p:cNvSpPr/>
            <p:nvPr/>
          </p:nvSpPr>
          <p:spPr>
            <a:xfrm>
              <a:off x="826139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2"/>
            <p:cNvSpPr/>
            <p:nvPr/>
          </p:nvSpPr>
          <p:spPr>
            <a:xfrm>
              <a:off x="826139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2"/>
            <p:cNvSpPr/>
            <p:nvPr/>
          </p:nvSpPr>
          <p:spPr>
            <a:xfrm>
              <a:off x="826139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2"/>
            <p:cNvSpPr/>
            <p:nvPr/>
          </p:nvSpPr>
          <p:spPr>
            <a:xfrm>
              <a:off x="826878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2"/>
            <p:cNvSpPr/>
            <p:nvPr/>
          </p:nvSpPr>
          <p:spPr>
            <a:xfrm>
              <a:off x="826878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2"/>
            <p:cNvSpPr/>
            <p:nvPr/>
          </p:nvSpPr>
          <p:spPr>
            <a:xfrm>
              <a:off x="826878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2"/>
            <p:cNvSpPr/>
            <p:nvPr/>
          </p:nvSpPr>
          <p:spPr>
            <a:xfrm>
              <a:off x="826139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2"/>
            <p:cNvSpPr/>
            <p:nvPr/>
          </p:nvSpPr>
          <p:spPr>
            <a:xfrm>
              <a:off x="826878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2"/>
            <p:cNvSpPr/>
            <p:nvPr/>
          </p:nvSpPr>
          <p:spPr>
            <a:xfrm>
              <a:off x="826139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2"/>
            <p:cNvSpPr/>
            <p:nvPr/>
          </p:nvSpPr>
          <p:spPr>
            <a:xfrm>
              <a:off x="826878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2"/>
            <p:cNvSpPr/>
            <p:nvPr/>
          </p:nvSpPr>
          <p:spPr>
            <a:xfrm>
              <a:off x="826139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2"/>
            <p:cNvSpPr/>
            <p:nvPr/>
          </p:nvSpPr>
          <p:spPr>
            <a:xfrm>
              <a:off x="826878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2"/>
            <p:cNvSpPr/>
            <p:nvPr/>
          </p:nvSpPr>
          <p:spPr>
            <a:xfrm>
              <a:off x="269719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2"/>
            <p:cNvSpPr/>
            <p:nvPr/>
          </p:nvSpPr>
          <p:spPr>
            <a:xfrm>
              <a:off x="269719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2"/>
            <p:cNvSpPr/>
            <p:nvPr/>
          </p:nvSpPr>
          <p:spPr>
            <a:xfrm>
              <a:off x="269719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2"/>
            <p:cNvSpPr/>
            <p:nvPr/>
          </p:nvSpPr>
          <p:spPr>
            <a:xfrm>
              <a:off x="269719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2"/>
            <p:cNvSpPr/>
            <p:nvPr/>
          </p:nvSpPr>
          <p:spPr>
            <a:xfrm>
              <a:off x="2688972"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2"/>
            <p:cNvSpPr/>
            <p:nvPr/>
          </p:nvSpPr>
          <p:spPr>
            <a:xfrm>
              <a:off x="2688972"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2"/>
            <p:cNvSpPr/>
            <p:nvPr/>
          </p:nvSpPr>
          <p:spPr>
            <a:xfrm>
              <a:off x="4023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2"/>
            <p:cNvSpPr/>
            <p:nvPr/>
          </p:nvSpPr>
          <p:spPr>
            <a:xfrm>
              <a:off x="4023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2"/>
            <p:cNvSpPr/>
            <p:nvPr/>
          </p:nvSpPr>
          <p:spPr>
            <a:xfrm>
              <a:off x="4023432"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2"/>
            <p:cNvSpPr/>
            <p:nvPr/>
          </p:nvSpPr>
          <p:spPr>
            <a:xfrm>
              <a:off x="508444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2"/>
            <p:cNvSpPr/>
            <p:nvPr/>
          </p:nvSpPr>
          <p:spPr>
            <a:xfrm>
              <a:off x="508444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2"/>
            <p:cNvSpPr/>
            <p:nvPr/>
          </p:nvSpPr>
          <p:spPr>
            <a:xfrm>
              <a:off x="508444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2"/>
            <p:cNvSpPr/>
            <p:nvPr/>
          </p:nvSpPr>
          <p:spPr>
            <a:xfrm>
              <a:off x="4554354"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2"/>
            <p:cNvSpPr/>
            <p:nvPr/>
          </p:nvSpPr>
          <p:spPr>
            <a:xfrm>
              <a:off x="4554354"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2"/>
            <p:cNvSpPr/>
            <p:nvPr/>
          </p:nvSpPr>
          <p:spPr>
            <a:xfrm>
              <a:off x="4554354"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2"/>
            <p:cNvSpPr/>
            <p:nvPr/>
          </p:nvSpPr>
          <p:spPr>
            <a:xfrm>
              <a:off x="481993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2"/>
            <p:cNvSpPr/>
            <p:nvPr/>
          </p:nvSpPr>
          <p:spPr>
            <a:xfrm>
              <a:off x="481993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2"/>
            <p:cNvSpPr/>
            <p:nvPr/>
          </p:nvSpPr>
          <p:spPr>
            <a:xfrm>
              <a:off x="481993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2"/>
            <p:cNvSpPr/>
            <p:nvPr/>
          </p:nvSpPr>
          <p:spPr>
            <a:xfrm>
              <a:off x="375797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2"/>
            <p:cNvSpPr/>
            <p:nvPr/>
          </p:nvSpPr>
          <p:spPr>
            <a:xfrm>
              <a:off x="375797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2"/>
            <p:cNvSpPr/>
            <p:nvPr/>
          </p:nvSpPr>
          <p:spPr>
            <a:xfrm>
              <a:off x="375797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2"/>
            <p:cNvSpPr/>
            <p:nvPr/>
          </p:nvSpPr>
          <p:spPr>
            <a:xfrm>
              <a:off x="375797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2"/>
            <p:cNvSpPr/>
            <p:nvPr/>
          </p:nvSpPr>
          <p:spPr>
            <a:xfrm>
              <a:off x="428889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2"/>
            <p:cNvSpPr/>
            <p:nvPr/>
          </p:nvSpPr>
          <p:spPr>
            <a:xfrm>
              <a:off x="428889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2"/>
            <p:cNvSpPr/>
            <p:nvPr/>
          </p:nvSpPr>
          <p:spPr>
            <a:xfrm>
              <a:off x="428889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2"/>
            <p:cNvSpPr/>
            <p:nvPr/>
          </p:nvSpPr>
          <p:spPr>
            <a:xfrm>
              <a:off x="534990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2"/>
            <p:cNvSpPr/>
            <p:nvPr/>
          </p:nvSpPr>
          <p:spPr>
            <a:xfrm>
              <a:off x="534990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2"/>
            <p:cNvSpPr/>
            <p:nvPr/>
          </p:nvSpPr>
          <p:spPr>
            <a:xfrm>
              <a:off x="534990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2"/>
            <p:cNvSpPr/>
            <p:nvPr/>
          </p:nvSpPr>
          <p:spPr>
            <a:xfrm>
              <a:off x="534990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75" name="Google Shape;575;p2"/>
          <p:cNvGrpSpPr/>
          <p:nvPr/>
        </p:nvGrpSpPr>
        <p:grpSpPr>
          <a:xfrm>
            <a:off x="189" y="52"/>
            <a:ext cx="9144013" cy="5143533"/>
            <a:chOff x="4088025" y="1324225"/>
            <a:chExt cx="1348575" cy="1101800"/>
          </a:xfrm>
        </p:grpSpPr>
        <p:sp>
          <p:nvSpPr>
            <p:cNvPr id="576" name="Google Shape;576;p2"/>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2"/>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2"/>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2"/>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2"/>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2"/>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2"/>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2"/>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2"/>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2"/>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2"/>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2"/>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2"/>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2"/>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2"/>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2"/>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2"/>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2"/>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2"/>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2"/>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2"/>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2"/>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2"/>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2"/>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2"/>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2"/>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2"/>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2"/>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2"/>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2"/>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2"/>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2"/>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2"/>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2"/>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2"/>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2"/>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2"/>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2"/>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2"/>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2"/>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2"/>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2"/>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2"/>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2"/>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620;p2"/>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2"/>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622;p2"/>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2"/>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624;p2"/>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2"/>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26" name="Google Shape;626;p2"/>
          <p:cNvSpPr txBox="1">
            <a:spLocks noGrp="1"/>
          </p:cNvSpPr>
          <p:nvPr>
            <p:ph type="ctrTitle"/>
          </p:nvPr>
        </p:nvSpPr>
        <p:spPr>
          <a:xfrm>
            <a:off x="1400550" y="956460"/>
            <a:ext cx="6342900" cy="268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27" name="Google Shape;627;p2"/>
          <p:cNvSpPr txBox="1">
            <a:spLocks noGrp="1"/>
          </p:cNvSpPr>
          <p:nvPr>
            <p:ph type="subTitle" idx="1"/>
          </p:nvPr>
        </p:nvSpPr>
        <p:spPr>
          <a:xfrm>
            <a:off x="1400550" y="3624810"/>
            <a:ext cx="6342900" cy="4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20">
    <p:spTree>
      <p:nvGrpSpPr>
        <p:cNvPr id="1" name="Shape 8681"/>
        <p:cNvGrpSpPr/>
        <p:nvPr/>
      </p:nvGrpSpPr>
      <p:grpSpPr>
        <a:xfrm>
          <a:off x="0" y="0"/>
          <a:ext cx="0" cy="0"/>
          <a:chOff x="0" y="0"/>
          <a:chExt cx="0" cy="0"/>
        </a:xfrm>
      </p:grpSpPr>
      <p:grpSp>
        <p:nvGrpSpPr>
          <p:cNvPr id="8682" name="Google Shape;8682;p28"/>
          <p:cNvGrpSpPr/>
          <p:nvPr/>
        </p:nvGrpSpPr>
        <p:grpSpPr>
          <a:xfrm>
            <a:off x="189" y="52"/>
            <a:ext cx="9144013" cy="5143533"/>
            <a:chOff x="4088025" y="1324225"/>
            <a:chExt cx="1348575" cy="1101800"/>
          </a:xfrm>
        </p:grpSpPr>
        <p:sp>
          <p:nvSpPr>
            <p:cNvPr id="8683" name="Google Shape;8683;p28"/>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4" name="Google Shape;8684;p28"/>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5" name="Google Shape;8685;p28"/>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6" name="Google Shape;8686;p28"/>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7" name="Google Shape;8687;p28"/>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8" name="Google Shape;8688;p28"/>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9" name="Google Shape;8689;p28"/>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0" name="Google Shape;8690;p28"/>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1" name="Google Shape;8691;p28"/>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2" name="Google Shape;8692;p28"/>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3" name="Google Shape;8693;p28"/>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4" name="Google Shape;8694;p28"/>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5" name="Google Shape;8695;p28"/>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6" name="Google Shape;8696;p28"/>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7" name="Google Shape;8697;p28"/>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8" name="Google Shape;8698;p28"/>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9" name="Google Shape;8699;p28"/>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0" name="Google Shape;8700;p28"/>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1" name="Google Shape;8701;p28"/>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2" name="Google Shape;8702;p28"/>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3" name="Google Shape;8703;p28"/>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4" name="Google Shape;8704;p28"/>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5" name="Google Shape;8705;p28"/>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6" name="Google Shape;8706;p28"/>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7" name="Google Shape;8707;p28"/>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8" name="Google Shape;8708;p28"/>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9" name="Google Shape;8709;p28"/>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0" name="Google Shape;8710;p28"/>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1" name="Google Shape;8711;p28"/>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2" name="Google Shape;8712;p28"/>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3" name="Google Shape;8713;p28"/>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4" name="Google Shape;8714;p28"/>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5" name="Google Shape;8715;p28"/>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6" name="Google Shape;8716;p28"/>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7" name="Google Shape;8717;p28"/>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8" name="Google Shape;8718;p28"/>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9" name="Google Shape;8719;p28"/>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0" name="Google Shape;8720;p28"/>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1" name="Google Shape;8721;p28"/>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2" name="Google Shape;8722;p28"/>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3" name="Google Shape;8723;p28"/>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4" name="Google Shape;8724;p28"/>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5" name="Google Shape;8725;p28"/>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6" name="Google Shape;8726;p28"/>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7" name="Google Shape;8727;p28"/>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8" name="Google Shape;8728;p28"/>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9" name="Google Shape;8729;p28"/>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0" name="Google Shape;8730;p28"/>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1" name="Google Shape;8731;p28"/>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2" name="Google Shape;8732;p28"/>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733" name="Google Shape;8733;p28"/>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grpSp>
        <p:nvGrpSpPr>
          <p:cNvPr id="8734" name="Google Shape;8734;p28"/>
          <p:cNvGrpSpPr/>
          <p:nvPr/>
        </p:nvGrpSpPr>
        <p:grpSpPr>
          <a:xfrm>
            <a:off x="34718" y="206"/>
            <a:ext cx="9074564" cy="5143474"/>
            <a:chOff x="34718" y="206"/>
            <a:chExt cx="9074564" cy="5143474"/>
          </a:xfrm>
        </p:grpSpPr>
        <p:sp>
          <p:nvSpPr>
            <p:cNvPr id="8735" name="Google Shape;8735;p28"/>
            <p:cNvSpPr/>
            <p:nvPr/>
          </p:nvSpPr>
          <p:spPr>
            <a:xfrm>
              <a:off x="57374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6" name="Google Shape;8736;p28"/>
            <p:cNvSpPr/>
            <p:nvPr/>
          </p:nvSpPr>
          <p:spPr>
            <a:xfrm>
              <a:off x="57374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7" name="Google Shape;8737;p28"/>
            <p:cNvSpPr/>
            <p:nvPr/>
          </p:nvSpPr>
          <p:spPr>
            <a:xfrm>
              <a:off x="57374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8" name="Google Shape;8738;p28"/>
            <p:cNvSpPr/>
            <p:nvPr/>
          </p:nvSpPr>
          <p:spPr>
            <a:xfrm>
              <a:off x="565521"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9" name="Google Shape;8739;p28"/>
            <p:cNvSpPr/>
            <p:nvPr/>
          </p:nvSpPr>
          <p:spPr>
            <a:xfrm>
              <a:off x="565521"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0" name="Google Shape;8740;p28"/>
            <p:cNvSpPr/>
            <p:nvPr/>
          </p:nvSpPr>
          <p:spPr>
            <a:xfrm>
              <a:off x="57374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1" name="Google Shape;8741;p28"/>
            <p:cNvSpPr/>
            <p:nvPr/>
          </p:nvSpPr>
          <p:spPr>
            <a:xfrm>
              <a:off x="565521"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2" name="Google Shape;8742;p28"/>
            <p:cNvSpPr/>
            <p:nvPr/>
          </p:nvSpPr>
          <p:spPr>
            <a:xfrm>
              <a:off x="57374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3" name="Google Shape;8743;p28"/>
            <p:cNvSpPr/>
            <p:nvPr/>
          </p:nvSpPr>
          <p:spPr>
            <a:xfrm>
              <a:off x="565521"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4" name="Google Shape;8744;p28"/>
            <p:cNvSpPr/>
            <p:nvPr/>
          </p:nvSpPr>
          <p:spPr>
            <a:xfrm>
              <a:off x="565521"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5" name="Google Shape;8745;p28"/>
            <p:cNvSpPr/>
            <p:nvPr/>
          </p:nvSpPr>
          <p:spPr>
            <a:xfrm>
              <a:off x="57374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6" name="Google Shape;8746;p28"/>
            <p:cNvSpPr/>
            <p:nvPr/>
          </p:nvSpPr>
          <p:spPr>
            <a:xfrm>
              <a:off x="57374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7" name="Google Shape;8747;p28"/>
            <p:cNvSpPr/>
            <p:nvPr/>
          </p:nvSpPr>
          <p:spPr>
            <a:xfrm>
              <a:off x="57374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8" name="Google Shape;8748;p28"/>
            <p:cNvSpPr/>
            <p:nvPr/>
          </p:nvSpPr>
          <p:spPr>
            <a:xfrm>
              <a:off x="565521"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9" name="Google Shape;8749;p28"/>
            <p:cNvSpPr/>
            <p:nvPr/>
          </p:nvSpPr>
          <p:spPr>
            <a:xfrm>
              <a:off x="57374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0" name="Google Shape;8750;p28"/>
            <p:cNvSpPr/>
            <p:nvPr/>
          </p:nvSpPr>
          <p:spPr>
            <a:xfrm>
              <a:off x="57374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1" name="Google Shape;8751;p28"/>
            <p:cNvSpPr/>
            <p:nvPr/>
          </p:nvSpPr>
          <p:spPr>
            <a:xfrm>
              <a:off x="565521"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2" name="Google Shape;8752;p28"/>
            <p:cNvSpPr/>
            <p:nvPr/>
          </p:nvSpPr>
          <p:spPr>
            <a:xfrm>
              <a:off x="57374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3" name="Google Shape;8753;p28"/>
            <p:cNvSpPr/>
            <p:nvPr/>
          </p:nvSpPr>
          <p:spPr>
            <a:xfrm>
              <a:off x="565521"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4" name="Google Shape;8754;p28"/>
            <p:cNvSpPr/>
            <p:nvPr/>
          </p:nvSpPr>
          <p:spPr>
            <a:xfrm>
              <a:off x="573748"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5" name="Google Shape;8755;p28"/>
            <p:cNvSpPr/>
            <p:nvPr/>
          </p:nvSpPr>
          <p:spPr>
            <a:xfrm>
              <a:off x="565521"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6" name="Google Shape;8756;p28"/>
            <p:cNvSpPr/>
            <p:nvPr/>
          </p:nvSpPr>
          <p:spPr>
            <a:xfrm>
              <a:off x="573748"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7" name="Google Shape;8757;p28"/>
            <p:cNvSpPr/>
            <p:nvPr/>
          </p:nvSpPr>
          <p:spPr>
            <a:xfrm>
              <a:off x="565521"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8" name="Google Shape;8758;p28"/>
            <p:cNvSpPr/>
            <p:nvPr/>
          </p:nvSpPr>
          <p:spPr>
            <a:xfrm>
              <a:off x="565521"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9" name="Google Shape;8759;p28"/>
            <p:cNvSpPr/>
            <p:nvPr/>
          </p:nvSpPr>
          <p:spPr>
            <a:xfrm>
              <a:off x="573748"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0" name="Google Shape;8760;p28"/>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1" name="Google Shape;8761;p28"/>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2" name="Google Shape;8762;p28"/>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3" name="Google Shape;8763;p28"/>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4" name="Google Shape;8764;p28"/>
            <p:cNvSpPr/>
            <p:nvPr/>
          </p:nvSpPr>
          <p:spPr>
            <a:xfrm>
              <a:off x="8525900"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5" name="Google Shape;8765;p28"/>
            <p:cNvSpPr/>
            <p:nvPr/>
          </p:nvSpPr>
          <p:spPr>
            <a:xfrm>
              <a:off x="8534126"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6" name="Google Shape;8766;p28"/>
            <p:cNvSpPr/>
            <p:nvPr/>
          </p:nvSpPr>
          <p:spPr>
            <a:xfrm>
              <a:off x="8525900"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7" name="Google Shape;8767;p28"/>
            <p:cNvSpPr/>
            <p:nvPr/>
          </p:nvSpPr>
          <p:spPr>
            <a:xfrm>
              <a:off x="8534126"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8" name="Google Shape;8768;p28"/>
            <p:cNvSpPr/>
            <p:nvPr/>
          </p:nvSpPr>
          <p:spPr>
            <a:xfrm>
              <a:off x="8525900"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9" name="Google Shape;8769;p28"/>
            <p:cNvSpPr/>
            <p:nvPr/>
          </p:nvSpPr>
          <p:spPr>
            <a:xfrm>
              <a:off x="8525900"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0" name="Google Shape;8770;p28"/>
            <p:cNvSpPr/>
            <p:nvPr/>
          </p:nvSpPr>
          <p:spPr>
            <a:xfrm>
              <a:off x="8534126"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1" name="Google Shape;8771;p28"/>
            <p:cNvSpPr/>
            <p:nvPr/>
          </p:nvSpPr>
          <p:spPr>
            <a:xfrm>
              <a:off x="8534126"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2" name="Google Shape;8772;p28"/>
            <p:cNvSpPr/>
            <p:nvPr/>
          </p:nvSpPr>
          <p:spPr>
            <a:xfrm>
              <a:off x="8534126"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3" name="Google Shape;8773;p28"/>
            <p:cNvSpPr/>
            <p:nvPr/>
          </p:nvSpPr>
          <p:spPr>
            <a:xfrm>
              <a:off x="8525900"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4" name="Google Shape;8774;p28"/>
            <p:cNvSpPr/>
            <p:nvPr/>
          </p:nvSpPr>
          <p:spPr>
            <a:xfrm>
              <a:off x="8534126"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5" name="Google Shape;8775;p28"/>
            <p:cNvSpPr/>
            <p:nvPr/>
          </p:nvSpPr>
          <p:spPr>
            <a:xfrm>
              <a:off x="8534126"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6" name="Google Shape;8776;p28"/>
            <p:cNvSpPr/>
            <p:nvPr/>
          </p:nvSpPr>
          <p:spPr>
            <a:xfrm>
              <a:off x="8525900"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7" name="Google Shape;8777;p28"/>
            <p:cNvSpPr/>
            <p:nvPr/>
          </p:nvSpPr>
          <p:spPr>
            <a:xfrm>
              <a:off x="8534126"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8" name="Google Shape;8778;p28"/>
            <p:cNvSpPr/>
            <p:nvPr/>
          </p:nvSpPr>
          <p:spPr>
            <a:xfrm>
              <a:off x="8525900"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9" name="Google Shape;8779;p28"/>
            <p:cNvSpPr/>
            <p:nvPr/>
          </p:nvSpPr>
          <p:spPr>
            <a:xfrm>
              <a:off x="8534126"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0" name="Google Shape;8780;p28"/>
            <p:cNvSpPr/>
            <p:nvPr/>
          </p:nvSpPr>
          <p:spPr>
            <a:xfrm>
              <a:off x="8525900"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1" name="Google Shape;8781;p28"/>
            <p:cNvSpPr/>
            <p:nvPr/>
          </p:nvSpPr>
          <p:spPr>
            <a:xfrm>
              <a:off x="8534126"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2" name="Google Shape;8782;p28"/>
            <p:cNvSpPr/>
            <p:nvPr/>
          </p:nvSpPr>
          <p:spPr>
            <a:xfrm>
              <a:off x="8525900"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3" name="Google Shape;8783;p28"/>
            <p:cNvSpPr/>
            <p:nvPr/>
          </p:nvSpPr>
          <p:spPr>
            <a:xfrm>
              <a:off x="8525900"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4" name="Google Shape;8784;p28"/>
            <p:cNvSpPr/>
            <p:nvPr/>
          </p:nvSpPr>
          <p:spPr>
            <a:xfrm>
              <a:off x="8534126"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785" name="Google Shape;8785;p28"/>
            <p:cNvGrpSpPr/>
            <p:nvPr/>
          </p:nvGrpSpPr>
          <p:grpSpPr>
            <a:xfrm>
              <a:off x="34718" y="206"/>
              <a:ext cx="53295" cy="4852321"/>
              <a:chOff x="62135" y="206"/>
              <a:chExt cx="53295" cy="4852321"/>
            </a:xfrm>
          </p:grpSpPr>
          <p:sp>
            <p:nvSpPr>
              <p:cNvPr id="8786" name="Google Shape;8786;p28"/>
              <p:cNvSpPr/>
              <p:nvPr/>
            </p:nvSpPr>
            <p:spPr>
              <a:xfrm>
                <a:off x="70362"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7" name="Google Shape;8787;p28"/>
              <p:cNvSpPr/>
              <p:nvPr/>
            </p:nvSpPr>
            <p:spPr>
              <a:xfrm>
                <a:off x="70362"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8" name="Google Shape;8788;p28"/>
              <p:cNvSpPr/>
              <p:nvPr/>
            </p:nvSpPr>
            <p:spPr>
              <a:xfrm>
                <a:off x="70362"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9" name="Google Shape;8789;p28"/>
              <p:cNvSpPr/>
              <p:nvPr/>
            </p:nvSpPr>
            <p:spPr>
              <a:xfrm>
                <a:off x="70362"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0" name="Google Shape;8790;p28"/>
              <p:cNvSpPr/>
              <p:nvPr/>
            </p:nvSpPr>
            <p:spPr>
              <a:xfrm>
                <a:off x="62135"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1" name="Google Shape;8791;p28"/>
              <p:cNvSpPr/>
              <p:nvPr/>
            </p:nvSpPr>
            <p:spPr>
              <a:xfrm>
                <a:off x="62135"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2" name="Google Shape;8792;p28"/>
              <p:cNvSpPr/>
              <p:nvPr/>
            </p:nvSpPr>
            <p:spPr>
              <a:xfrm>
                <a:off x="70362"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3" name="Google Shape;8793;p28"/>
              <p:cNvSpPr/>
              <p:nvPr/>
            </p:nvSpPr>
            <p:spPr>
              <a:xfrm>
                <a:off x="62135"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4" name="Google Shape;8794;p28"/>
              <p:cNvSpPr/>
              <p:nvPr/>
            </p:nvSpPr>
            <p:spPr>
              <a:xfrm>
                <a:off x="70362"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5" name="Google Shape;8795;p28"/>
              <p:cNvSpPr/>
              <p:nvPr/>
            </p:nvSpPr>
            <p:spPr>
              <a:xfrm>
                <a:off x="62135"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6" name="Google Shape;8796;p28"/>
              <p:cNvSpPr/>
              <p:nvPr/>
            </p:nvSpPr>
            <p:spPr>
              <a:xfrm>
                <a:off x="70362"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7" name="Google Shape;8797;p28"/>
              <p:cNvSpPr/>
              <p:nvPr/>
            </p:nvSpPr>
            <p:spPr>
              <a:xfrm>
                <a:off x="62135"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8" name="Google Shape;8798;p28"/>
              <p:cNvSpPr/>
              <p:nvPr/>
            </p:nvSpPr>
            <p:spPr>
              <a:xfrm>
                <a:off x="70362"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9" name="Google Shape;8799;p28"/>
              <p:cNvSpPr/>
              <p:nvPr/>
            </p:nvSpPr>
            <p:spPr>
              <a:xfrm>
                <a:off x="62135"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0" name="Google Shape;8800;p28"/>
              <p:cNvSpPr/>
              <p:nvPr/>
            </p:nvSpPr>
            <p:spPr>
              <a:xfrm>
                <a:off x="70362"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1" name="Google Shape;8801;p28"/>
              <p:cNvSpPr/>
              <p:nvPr/>
            </p:nvSpPr>
            <p:spPr>
              <a:xfrm>
                <a:off x="70362"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2" name="Google Shape;8802;p28"/>
              <p:cNvSpPr/>
              <p:nvPr/>
            </p:nvSpPr>
            <p:spPr>
              <a:xfrm>
                <a:off x="62135"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3" name="Google Shape;8803;p28"/>
              <p:cNvSpPr/>
              <p:nvPr/>
            </p:nvSpPr>
            <p:spPr>
              <a:xfrm>
                <a:off x="62135"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4" name="Google Shape;8804;p28"/>
              <p:cNvSpPr/>
              <p:nvPr/>
            </p:nvSpPr>
            <p:spPr>
              <a:xfrm>
                <a:off x="70362"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5" name="Google Shape;8805;p28"/>
              <p:cNvSpPr/>
              <p:nvPr/>
            </p:nvSpPr>
            <p:spPr>
              <a:xfrm>
                <a:off x="62135"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6" name="Google Shape;8806;p28"/>
              <p:cNvSpPr/>
              <p:nvPr/>
            </p:nvSpPr>
            <p:spPr>
              <a:xfrm>
                <a:off x="70362"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7" name="Google Shape;8807;p28"/>
              <p:cNvSpPr/>
              <p:nvPr/>
            </p:nvSpPr>
            <p:spPr>
              <a:xfrm>
                <a:off x="70362"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8" name="Google Shape;8808;p28"/>
              <p:cNvSpPr/>
              <p:nvPr/>
            </p:nvSpPr>
            <p:spPr>
              <a:xfrm>
                <a:off x="62135"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9" name="Google Shape;8809;p28"/>
              <p:cNvSpPr/>
              <p:nvPr/>
            </p:nvSpPr>
            <p:spPr>
              <a:xfrm>
                <a:off x="62135"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0" name="Google Shape;8810;p28"/>
              <p:cNvSpPr/>
              <p:nvPr/>
            </p:nvSpPr>
            <p:spPr>
              <a:xfrm>
                <a:off x="62135"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1" name="Google Shape;8811;p28"/>
              <p:cNvSpPr/>
              <p:nvPr/>
            </p:nvSpPr>
            <p:spPr>
              <a:xfrm>
                <a:off x="70362"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2" name="Google Shape;8812;p28"/>
              <p:cNvSpPr/>
              <p:nvPr/>
            </p:nvSpPr>
            <p:spPr>
              <a:xfrm>
                <a:off x="70362"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3" name="Google Shape;8813;p28"/>
              <p:cNvSpPr/>
              <p:nvPr/>
            </p:nvSpPr>
            <p:spPr>
              <a:xfrm>
                <a:off x="70362"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4" name="Google Shape;8814;p28"/>
              <p:cNvSpPr/>
              <p:nvPr/>
            </p:nvSpPr>
            <p:spPr>
              <a:xfrm>
                <a:off x="62135"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5" name="Google Shape;8815;p28"/>
              <p:cNvSpPr/>
              <p:nvPr/>
            </p:nvSpPr>
            <p:spPr>
              <a:xfrm>
                <a:off x="70362"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6" name="Google Shape;8816;p28"/>
              <p:cNvSpPr/>
              <p:nvPr/>
            </p:nvSpPr>
            <p:spPr>
              <a:xfrm>
                <a:off x="62135"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7" name="Google Shape;8817;p28"/>
              <p:cNvSpPr/>
              <p:nvPr/>
            </p:nvSpPr>
            <p:spPr>
              <a:xfrm>
                <a:off x="70362"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8" name="Google Shape;8818;p28"/>
              <p:cNvSpPr/>
              <p:nvPr/>
            </p:nvSpPr>
            <p:spPr>
              <a:xfrm>
                <a:off x="62135"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9" name="Google Shape;8819;p28"/>
              <p:cNvSpPr/>
              <p:nvPr/>
            </p:nvSpPr>
            <p:spPr>
              <a:xfrm>
                <a:off x="70362"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20" name="Google Shape;8820;p28"/>
            <p:cNvGrpSpPr/>
            <p:nvPr/>
          </p:nvGrpSpPr>
          <p:grpSpPr>
            <a:xfrm>
              <a:off x="300060" y="206"/>
              <a:ext cx="53414" cy="4562956"/>
              <a:chOff x="418506" y="206"/>
              <a:chExt cx="53414" cy="4562956"/>
            </a:xfrm>
          </p:grpSpPr>
          <p:sp>
            <p:nvSpPr>
              <p:cNvPr id="8821" name="Google Shape;8821;p28"/>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2" name="Google Shape;8822;p28"/>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3" name="Google Shape;8823;p28"/>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4" name="Google Shape;8824;p28"/>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5" name="Google Shape;8825;p28"/>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6" name="Google Shape;8826;p28"/>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7" name="Google Shape;8827;p28"/>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8" name="Google Shape;8828;p28"/>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9" name="Google Shape;8829;p28"/>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0" name="Google Shape;8830;p28"/>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1" name="Google Shape;8831;p28"/>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2" name="Google Shape;8832;p28"/>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3" name="Google Shape;8833;p28"/>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4" name="Google Shape;8834;p28"/>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5" name="Google Shape;8835;p28"/>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6" name="Google Shape;8836;p28"/>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7" name="Google Shape;8837;p28"/>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8" name="Google Shape;8838;p28"/>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9" name="Google Shape;8839;p28"/>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0" name="Google Shape;8840;p28"/>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1" name="Google Shape;8841;p28"/>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2" name="Google Shape;8842;p28"/>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3" name="Google Shape;8843;p28"/>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4" name="Google Shape;8844;p28"/>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5" name="Google Shape;8845;p28"/>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6" name="Google Shape;8846;p28"/>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7" name="Google Shape;8847;p28"/>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8" name="Google Shape;8848;p28"/>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9" name="Google Shape;8849;p28"/>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0" name="Google Shape;8850;p28"/>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1" name="Google Shape;8851;p28"/>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2" name="Google Shape;8852;p28"/>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853" name="Google Shape;8853;p28"/>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4" name="Google Shape;8854;p28"/>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5" name="Google Shape;8855;p28"/>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6" name="Google Shape;8856;p28"/>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7" name="Google Shape;8857;p28"/>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8" name="Google Shape;8858;p28"/>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9" name="Google Shape;8859;p28"/>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860" name="Google Shape;8860;p28"/>
            <p:cNvGrpSpPr/>
            <p:nvPr/>
          </p:nvGrpSpPr>
          <p:grpSpPr>
            <a:xfrm>
              <a:off x="9056822" y="206"/>
              <a:ext cx="52460" cy="4852321"/>
              <a:chOff x="8855639" y="206"/>
              <a:chExt cx="52460" cy="4852321"/>
            </a:xfrm>
          </p:grpSpPr>
          <p:sp>
            <p:nvSpPr>
              <p:cNvPr id="8861" name="Google Shape;8861;p28"/>
              <p:cNvSpPr/>
              <p:nvPr/>
            </p:nvSpPr>
            <p:spPr>
              <a:xfrm>
                <a:off x="886303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2" name="Google Shape;8862;p28"/>
              <p:cNvSpPr/>
              <p:nvPr/>
            </p:nvSpPr>
            <p:spPr>
              <a:xfrm>
                <a:off x="886303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3" name="Google Shape;8863;p28"/>
              <p:cNvSpPr/>
              <p:nvPr/>
            </p:nvSpPr>
            <p:spPr>
              <a:xfrm>
                <a:off x="886303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4" name="Google Shape;8864;p28"/>
              <p:cNvSpPr/>
              <p:nvPr/>
            </p:nvSpPr>
            <p:spPr>
              <a:xfrm>
                <a:off x="886303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5" name="Google Shape;8865;p28"/>
              <p:cNvSpPr/>
              <p:nvPr/>
            </p:nvSpPr>
            <p:spPr>
              <a:xfrm>
                <a:off x="885563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6" name="Google Shape;8866;p28"/>
              <p:cNvSpPr/>
              <p:nvPr/>
            </p:nvSpPr>
            <p:spPr>
              <a:xfrm>
                <a:off x="885563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7" name="Google Shape;8867;p28"/>
              <p:cNvSpPr/>
              <p:nvPr/>
            </p:nvSpPr>
            <p:spPr>
              <a:xfrm>
                <a:off x="8863032"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8" name="Google Shape;8868;p28"/>
              <p:cNvSpPr/>
              <p:nvPr/>
            </p:nvSpPr>
            <p:spPr>
              <a:xfrm>
                <a:off x="885563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9" name="Google Shape;8869;p28"/>
              <p:cNvSpPr/>
              <p:nvPr/>
            </p:nvSpPr>
            <p:spPr>
              <a:xfrm>
                <a:off x="8863032"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0" name="Google Shape;8870;p28"/>
              <p:cNvSpPr/>
              <p:nvPr/>
            </p:nvSpPr>
            <p:spPr>
              <a:xfrm>
                <a:off x="885563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1" name="Google Shape;8871;p28"/>
              <p:cNvSpPr/>
              <p:nvPr/>
            </p:nvSpPr>
            <p:spPr>
              <a:xfrm>
                <a:off x="8863032"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2" name="Google Shape;8872;p28"/>
              <p:cNvSpPr/>
              <p:nvPr/>
            </p:nvSpPr>
            <p:spPr>
              <a:xfrm>
                <a:off x="885563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3" name="Google Shape;8873;p28"/>
              <p:cNvSpPr/>
              <p:nvPr/>
            </p:nvSpPr>
            <p:spPr>
              <a:xfrm>
                <a:off x="8863032"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4" name="Google Shape;8874;p28"/>
              <p:cNvSpPr/>
              <p:nvPr/>
            </p:nvSpPr>
            <p:spPr>
              <a:xfrm>
                <a:off x="885563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5" name="Google Shape;8875;p28"/>
              <p:cNvSpPr/>
              <p:nvPr/>
            </p:nvSpPr>
            <p:spPr>
              <a:xfrm>
                <a:off x="8863032"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6" name="Google Shape;8876;p28"/>
              <p:cNvSpPr/>
              <p:nvPr/>
            </p:nvSpPr>
            <p:spPr>
              <a:xfrm>
                <a:off x="8863032"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7" name="Google Shape;8877;p28"/>
              <p:cNvSpPr/>
              <p:nvPr/>
            </p:nvSpPr>
            <p:spPr>
              <a:xfrm>
                <a:off x="885563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8" name="Google Shape;8878;p28"/>
              <p:cNvSpPr/>
              <p:nvPr/>
            </p:nvSpPr>
            <p:spPr>
              <a:xfrm>
                <a:off x="885563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9" name="Google Shape;8879;p28"/>
              <p:cNvSpPr/>
              <p:nvPr/>
            </p:nvSpPr>
            <p:spPr>
              <a:xfrm>
                <a:off x="8863032"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0" name="Google Shape;8880;p28"/>
              <p:cNvSpPr/>
              <p:nvPr/>
            </p:nvSpPr>
            <p:spPr>
              <a:xfrm>
                <a:off x="8855639"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1" name="Google Shape;8881;p28"/>
              <p:cNvSpPr/>
              <p:nvPr/>
            </p:nvSpPr>
            <p:spPr>
              <a:xfrm>
                <a:off x="8863032"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2" name="Google Shape;8882;p28"/>
              <p:cNvSpPr/>
              <p:nvPr/>
            </p:nvSpPr>
            <p:spPr>
              <a:xfrm>
                <a:off x="8863032"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3" name="Google Shape;8883;p28"/>
              <p:cNvSpPr/>
              <p:nvPr/>
            </p:nvSpPr>
            <p:spPr>
              <a:xfrm>
                <a:off x="8855639"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4" name="Google Shape;8884;p28"/>
              <p:cNvSpPr/>
              <p:nvPr/>
            </p:nvSpPr>
            <p:spPr>
              <a:xfrm>
                <a:off x="8855639"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5" name="Google Shape;8885;p28"/>
              <p:cNvSpPr/>
              <p:nvPr/>
            </p:nvSpPr>
            <p:spPr>
              <a:xfrm>
                <a:off x="8855639"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6" name="Google Shape;8886;p28"/>
              <p:cNvSpPr/>
              <p:nvPr/>
            </p:nvSpPr>
            <p:spPr>
              <a:xfrm>
                <a:off x="8863032"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7" name="Google Shape;8887;p28"/>
              <p:cNvSpPr/>
              <p:nvPr/>
            </p:nvSpPr>
            <p:spPr>
              <a:xfrm>
                <a:off x="8863032"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8" name="Google Shape;8888;p28"/>
              <p:cNvSpPr/>
              <p:nvPr/>
            </p:nvSpPr>
            <p:spPr>
              <a:xfrm>
                <a:off x="8863032"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9" name="Google Shape;8889;p28"/>
              <p:cNvSpPr/>
              <p:nvPr/>
            </p:nvSpPr>
            <p:spPr>
              <a:xfrm>
                <a:off x="8855639"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0" name="Google Shape;8890;p28"/>
              <p:cNvSpPr/>
              <p:nvPr/>
            </p:nvSpPr>
            <p:spPr>
              <a:xfrm>
                <a:off x="8863032"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1" name="Google Shape;8891;p28"/>
              <p:cNvSpPr/>
              <p:nvPr/>
            </p:nvSpPr>
            <p:spPr>
              <a:xfrm>
                <a:off x="8855639"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2" name="Google Shape;8892;p28"/>
              <p:cNvSpPr/>
              <p:nvPr/>
            </p:nvSpPr>
            <p:spPr>
              <a:xfrm>
                <a:off x="8863032"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3" name="Google Shape;8893;p28"/>
              <p:cNvSpPr/>
              <p:nvPr/>
            </p:nvSpPr>
            <p:spPr>
              <a:xfrm>
                <a:off x="8855639"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4" name="Google Shape;8894;p28"/>
              <p:cNvSpPr/>
              <p:nvPr/>
            </p:nvSpPr>
            <p:spPr>
              <a:xfrm>
                <a:off x="8863032"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895" name="Google Shape;8895;p28"/>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6" name="Google Shape;8896;p28"/>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7" name="Google Shape;8897;p28"/>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8" name="Google Shape;8898;p28"/>
            <p:cNvSpPr/>
            <p:nvPr/>
          </p:nvSpPr>
          <p:spPr>
            <a:xfrm>
              <a:off x="826878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9" name="Google Shape;8899;p28"/>
            <p:cNvSpPr/>
            <p:nvPr/>
          </p:nvSpPr>
          <p:spPr>
            <a:xfrm>
              <a:off x="826139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0" name="Google Shape;8900;p28"/>
            <p:cNvSpPr/>
            <p:nvPr/>
          </p:nvSpPr>
          <p:spPr>
            <a:xfrm>
              <a:off x="826139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1" name="Google Shape;8901;p28"/>
            <p:cNvSpPr/>
            <p:nvPr/>
          </p:nvSpPr>
          <p:spPr>
            <a:xfrm>
              <a:off x="826878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902" name="Google Shape;8902;p28"/>
            <p:cNvGrpSpPr/>
            <p:nvPr/>
          </p:nvGrpSpPr>
          <p:grpSpPr>
            <a:xfrm>
              <a:off x="8791361" y="206"/>
              <a:ext cx="53414" cy="5143474"/>
              <a:chOff x="8712171" y="206"/>
              <a:chExt cx="53414" cy="5143474"/>
            </a:xfrm>
          </p:grpSpPr>
          <p:sp>
            <p:nvSpPr>
              <p:cNvPr id="8903" name="Google Shape;8903;p28"/>
              <p:cNvSpPr/>
              <p:nvPr/>
            </p:nvSpPr>
            <p:spPr>
              <a:xfrm>
                <a:off x="87203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4" name="Google Shape;8904;p28"/>
              <p:cNvSpPr/>
              <p:nvPr/>
            </p:nvSpPr>
            <p:spPr>
              <a:xfrm>
                <a:off x="87203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5" name="Google Shape;8905;p28"/>
              <p:cNvSpPr/>
              <p:nvPr/>
            </p:nvSpPr>
            <p:spPr>
              <a:xfrm>
                <a:off x="87203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6" name="Google Shape;8906;p28"/>
              <p:cNvSpPr/>
              <p:nvPr/>
            </p:nvSpPr>
            <p:spPr>
              <a:xfrm>
                <a:off x="87121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7" name="Google Shape;8907;p28"/>
              <p:cNvSpPr/>
              <p:nvPr/>
            </p:nvSpPr>
            <p:spPr>
              <a:xfrm>
                <a:off x="87121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8" name="Google Shape;8908;p28"/>
              <p:cNvSpPr/>
              <p:nvPr/>
            </p:nvSpPr>
            <p:spPr>
              <a:xfrm>
                <a:off x="87203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9" name="Google Shape;8909;p28"/>
              <p:cNvSpPr/>
              <p:nvPr/>
            </p:nvSpPr>
            <p:spPr>
              <a:xfrm>
                <a:off x="87121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0" name="Google Shape;8910;p28"/>
              <p:cNvSpPr/>
              <p:nvPr/>
            </p:nvSpPr>
            <p:spPr>
              <a:xfrm>
                <a:off x="87203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1" name="Google Shape;8911;p28"/>
              <p:cNvSpPr/>
              <p:nvPr/>
            </p:nvSpPr>
            <p:spPr>
              <a:xfrm>
                <a:off x="87121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2" name="Google Shape;8912;p28"/>
              <p:cNvSpPr/>
              <p:nvPr/>
            </p:nvSpPr>
            <p:spPr>
              <a:xfrm>
                <a:off x="871217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3" name="Google Shape;8913;p28"/>
              <p:cNvSpPr/>
              <p:nvPr/>
            </p:nvSpPr>
            <p:spPr>
              <a:xfrm>
                <a:off x="872039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4" name="Google Shape;8914;p28"/>
              <p:cNvSpPr/>
              <p:nvPr/>
            </p:nvSpPr>
            <p:spPr>
              <a:xfrm>
                <a:off x="872039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5" name="Google Shape;8915;p28"/>
              <p:cNvSpPr/>
              <p:nvPr/>
            </p:nvSpPr>
            <p:spPr>
              <a:xfrm>
                <a:off x="872039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6" name="Google Shape;8916;p28"/>
              <p:cNvSpPr/>
              <p:nvPr/>
            </p:nvSpPr>
            <p:spPr>
              <a:xfrm>
                <a:off x="871217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7" name="Google Shape;8917;p28"/>
              <p:cNvSpPr/>
              <p:nvPr/>
            </p:nvSpPr>
            <p:spPr>
              <a:xfrm>
                <a:off x="872039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8" name="Google Shape;8918;p28"/>
              <p:cNvSpPr/>
              <p:nvPr/>
            </p:nvSpPr>
            <p:spPr>
              <a:xfrm>
                <a:off x="872039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9" name="Google Shape;8919;p28"/>
              <p:cNvSpPr/>
              <p:nvPr/>
            </p:nvSpPr>
            <p:spPr>
              <a:xfrm>
                <a:off x="871217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0" name="Google Shape;8920;p28"/>
              <p:cNvSpPr/>
              <p:nvPr/>
            </p:nvSpPr>
            <p:spPr>
              <a:xfrm>
                <a:off x="872039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1" name="Google Shape;8921;p28"/>
              <p:cNvSpPr/>
              <p:nvPr/>
            </p:nvSpPr>
            <p:spPr>
              <a:xfrm>
                <a:off x="871217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2" name="Google Shape;8922;p28"/>
              <p:cNvSpPr/>
              <p:nvPr/>
            </p:nvSpPr>
            <p:spPr>
              <a:xfrm>
                <a:off x="872039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3" name="Google Shape;8923;p28"/>
              <p:cNvSpPr/>
              <p:nvPr/>
            </p:nvSpPr>
            <p:spPr>
              <a:xfrm>
                <a:off x="871217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4" name="Google Shape;8924;p28"/>
              <p:cNvSpPr/>
              <p:nvPr/>
            </p:nvSpPr>
            <p:spPr>
              <a:xfrm>
                <a:off x="872039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5" name="Google Shape;8925;p28"/>
              <p:cNvSpPr/>
              <p:nvPr/>
            </p:nvSpPr>
            <p:spPr>
              <a:xfrm>
                <a:off x="871217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6" name="Google Shape;8926;p28"/>
              <p:cNvSpPr/>
              <p:nvPr/>
            </p:nvSpPr>
            <p:spPr>
              <a:xfrm>
                <a:off x="871217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7" name="Google Shape;8927;p28"/>
              <p:cNvSpPr/>
              <p:nvPr/>
            </p:nvSpPr>
            <p:spPr>
              <a:xfrm>
                <a:off x="872039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8" name="Google Shape;8928;p28"/>
              <p:cNvSpPr/>
              <p:nvPr/>
            </p:nvSpPr>
            <p:spPr>
              <a:xfrm>
                <a:off x="871217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9" name="Google Shape;8929;p28"/>
              <p:cNvSpPr/>
              <p:nvPr/>
            </p:nvSpPr>
            <p:spPr>
              <a:xfrm>
                <a:off x="871217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0" name="Google Shape;8930;p28"/>
              <p:cNvSpPr/>
              <p:nvPr/>
            </p:nvSpPr>
            <p:spPr>
              <a:xfrm>
                <a:off x="871217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1" name="Google Shape;8931;p28"/>
              <p:cNvSpPr/>
              <p:nvPr/>
            </p:nvSpPr>
            <p:spPr>
              <a:xfrm>
                <a:off x="872039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2" name="Google Shape;8932;p28"/>
              <p:cNvSpPr/>
              <p:nvPr/>
            </p:nvSpPr>
            <p:spPr>
              <a:xfrm>
                <a:off x="872039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3" name="Google Shape;8933;p28"/>
              <p:cNvSpPr/>
              <p:nvPr/>
            </p:nvSpPr>
            <p:spPr>
              <a:xfrm>
                <a:off x="872039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4" name="Google Shape;8934;p28"/>
              <p:cNvSpPr/>
              <p:nvPr/>
            </p:nvSpPr>
            <p:spPr>
              <a:xfrm>
                <a:off x="871217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5" name="Google Shape;8935;p28"/>
              <p:cNvSpPr/>
              <p:nvPr/>
            </p:nvSpPr>
            <p:spPr>
              <a:xfrm>
                <a:off x="872039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6" name="Google Shape;8936;p28"/>
              <p:cNvSpPr/>
              <p:nvPr/>
            </p:nvSpPr>
            <p:spPr>
              <a:xfrm>
                <a:off x="871217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7" name="Google Shape;8937;p28"/>
              <p:cNvSpPr/>
              <p:nvPr/>
            </p:nvSpPr>
            <p:spPr>
              <a:xfrm>
                <a:off x="872039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8" name="Google Shape;8938;p28"/>
              <p:cNvSpPr/>
              <p:nvPr/>
            </p:nvSpPr>
            <p:spPr>
              <a:xfrm>
                <a:off x="871217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12_1">
    <p:spTree>
      <p:nvGrpSpPr>
        <p:cNvPr id="1" name="Shape 8939"/>
        <p:cNvGrpSpPr/>
        <p:nvPr/>
      </p:nvGrpSpPr>
      <p:grpSpPr>
        <a:xfrm>
          <a:off x="0" y="0"/>
          <a:ext cx="0" cy="0"/>
          <a:chOff x="0" y="0"/>
          <a:chExt cx="0" cy="0"/>
        </a:xfrm>
      </p:grpSpPr>
      <p:grpSp>
        <p:nvGrpSpPr>
          <p:cNvPr id="8940" name="Google Shape;8940;p29"/>
          <p:cNvGrpSpPr/>
          <p:nvPr/>
        </p:nvGrpSpPr>
        <p:grpSpPr>
          <a:xfrm>
            <a:off x="189" y="52"/>
            <a:ext cx="9144013" cy="5143533"/>
            <a:chOff x="4088025" y="1324225"/>
            <a:chExt cx="1348575" cy="1101800"/>
          </a:xfrm>
        </p:grpSpPr>
        <p:sp>
          <p:nvSpPr>
            <p:cNvPr id="8941" name="Google Shape;8941;p29"/>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2" name="Google Shape;8942;p29"/>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3" name="Google Shape;8943;p29"/>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4" name="Google Shape;8944;p29"/>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5" name="Google Shape;8945;p29"/>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6" name="Google Shape;8946;p29"/>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7" name="Google Shape;8947;p29"/>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8" name="Google Shape;8948;p29"/>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9" name="Google Shape;8949;p29"/>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0" name="Google Shape;8950;p29"/>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1" name="Google Shape;8951;p29"/>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2" name="Google Shape;8952;p29"/>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3" name="Google Shape;8953;p29"/>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4" name="Google Shape;8954;p29"/>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5" name="Google Shape;8955;p29"/>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6" name="Google Shape;8956;p29"/>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7" name="Google Shape;8957;p29"/>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8" name="Google Shape;8958;p29"/>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9" name="Google Shape;8959;p29"/>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0" name="Google Shape;8960;p29"/>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1" name="Google Shape;8961;p29"/>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2" name="Google Shape;8962;p29"/>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3" name="Google Shape;8963;p29"/>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4" name="Google Shape;8964;p29"/>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5" name="Google Shape;8965;p29"/>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6" name="Google Shape;8966;p29"/>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7" name="Google Shape;8967;p29"/>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8" name="Google Shape;8968;p29"/>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9" name="Google Shape;8969;p29"/>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0" name="Google Shape;8970;p29"/>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1" name="Google Shape;8971;p29"/>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2" name="Google Shape;8972;p29"/>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3" name="Google Shape;8973;p29"/>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4" name="Google Shape;8974;p29"/>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5" name="Google Shape;8975;p29"/>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6" name="Google Shape;8976;p29"/>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7" name="Google Shape;8977;p29"/>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8" name="Google Shape;8978;p29"/>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9" name="Google Shape;8979;p29"/>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0" name="Google Shape;8980;p29"/>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1" name="Google Shape;8981;p29"/>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2" name="Google Shape;8982;p29"/>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3" name="Google Shape;8983;p29"/>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4" name="Google Shape;8984;p29"/>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5" name="Google Shape;8985;p29"/>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6" name="Google Shape;8986;p29"/>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7" name="Google Shape;8987;p29"/>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8" name="Google Shape;8988;p29"/>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9" name="Google Shape;8989;p29"/>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0" name="Google Shape;8990;p29"/>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991" name="Google Shape;8991;p29"/>
          <p:cNvSpPr txBox="1">
            <a:spLocks noGrp="1"/>
          </p:cNvSpPr>
          <p:nvPr>
            <p:ph type="title"/>
          </p:nvPr>
        </p:nvSpPr>
        <p:spPr>
          <a:xfrm>
            <a:off x="722375" y="594516"/>
            <a:ext cx="4538100" cy="97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992" name="Google Shape;8992;p29"/>
          <p:cNvSpPr txBox="1">
            <a:spLocks noGrp="1"/>
          </p:cNvSpPr>
          <p:nvPr>
            <p:ph type="subTitle" idx="1"/>
          </p:nvPr>
        </p:nvSpPr>
        <p:spPr>
          <a:xfrm>
            <a:off x="722375" y="1424863"/>
            <a:ext cx="4538100" cy="109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993" name="Google Shape;8993;p29"/>
          <p:cNvSpPr txBox="1"/>
          <p:nvPr/>
        </p:nvSpPr>
        <p:spPr>
          <a:xfrm>
            <a:off x="1066625" y="3419513"/>
            <a:ext cx="3849600" cy="6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Rubik"/>
                <a:ea typeface="Rubik"/>
                <a:cs typeface="Rubik"/>
                <a:sym typeface="Rubik"/>
              </a:rPr>
              <a:t>CREDITS: This presentation template was created by </a:t>
            </a:r>
            <a:r>
              <a:rPr lang="en" sz="1200" b="1">
                <a:solidFill>
                  <a:schemeClr val="dk1"/>
                </a:solidFill>
                <a:uFill>
                  <a:noFill/>
                </a:uFill>
                <a:latin typeface="Rubik"/>
                <a:ea typeface="Rubik"/>
                <a:cs typeface="Rubik"/>
                <a:sym typeface="Rubik"/>
                <a:hlinkClick r:id="rId2">
                  <a:extLst>
                    <a:ext uri="{A12FA001-AC4F-418D-AE19-62706E023703}">
                      <ahyp:hlinkClr xmlns:ahyp="http://schemas.microsoft.com/office/drawing/2018/hyperlinkcolor" val="tx"/>
                    </a:ext>
                  </a:extLst>
                </a:hlinkClick>
              </a:rPr>
              <a:t>Slidesgo</a:t>
            </a:r>
            <a:r>
              <a:rPr lang="en" sz="1200">
                <a:solidFill>
                  <a:schemeClr val="dk1"/>
                </a:solidFill>
                <a:latin typeface="Rubik"/>
                <a:ea typeface="Rubik"/>
                <a:cs typeface="Rubik"/>
                <a:sym typeface="Rubik"/>
              </a:rPr>
              <a:t>, including icons by </a:t>
            </a:r>
            <a:r>
              <a:rPr lang="en" sz="1200" b="1">
                <a:solidFill>
                  <a:schemeClr val="dk1"/>
                </a:solidFill>
                <a:uFill>
                  <a:noFill/>
                </a:uFill>
                <a:latin typeface="Rubik"/>
                <a:ea typeface="Rubik"/>
                <a:cs typeface="Rubik"/>
                <a:sym typeface="Rubik"/>
                <a:hlinkClick r:id="rId3">
                  <a:extLst>
                    <a:ext uri="{A12FA001-AC4F-418D-AE19-62706E023703}">
                      <ahyp:hlinkClr xmlns:ahyp="http://schemas.microsoft.com/office/drawing/2018/hyperlinkcolor" val="tx"/>
                    </a:ext>
                  </a:extLst>
                </a:hlinkClick>
              </a:rPr>
              <a:t>Flaticon</a:t>
            </a:r>
            <a:r>
              <a:rPr lang="en" sz="1200" b="1">
                <a:solidFill>
                  <a:schemeClr val="dk1"/>
                </a:solidFill>
                <a:latin typeface="Rubik"/>
                <a:ea typeface="Rubik"/>
                <a:cs typeface="Rubik"/>
                <a:sym typeface="Rubik"/>
              </a:rPr>
              <a:t> </a:t>
            </a:r>
            <a:r>
              <a:rPr lang="en" sz="1200">
                <a:solidFill>
                  <a:schemeClr val="dk1"/>
                </a:solidFill>
                <a:latin typeface="Rubik"/>
                <a:ea typeface="Rubik"/>
                <a:cs typeface="Rubik"/>
                <a:sym typeface="Rubik"/>
              </a:rPr>
              <a:t>and infographics &amp; images by </a:t>
            </a:r>
            <a:r>
              <a:rPr lang="en" sz="1200" b="1">
                <a:solidFill>
                  <a:schemeClr val="dk1"/>
                </a:solidFill>
                <a:uFill>
                  <a:noFill/>
                </a:uFill>
                <a:latin typeface="Rubik"/>
                <a:ea typeface="Rubik"/>
                <a:cs typeface="Rubik"/>
                <a:sym typeface="Rubik"/>
                <a:hlinkClick r:id="rId4">
                  <a:extLst>
                    <a:ext uri="{A12FA001-AC4F-418D-AE19-62706E023703}">
                      <ahyp:hlinkClr xmlns:ahyp="http://schemas.microsoft.com/office/drawing/2018/hyperlinkcolor" val="tx"/>
                    </a:ext>
                  </a:extLst>
                </a:hlinkClick>
              </a:rPr>
              <a:t>Freepik</a:t>
            </a:r>
            <a:endParaRPr sz="1200" dirty="0">
              <a:solidFill>
                <a:schemeClr val="dk1"/>
              </a:solidFill>
              <a:latin typeface="Rubik"/>
              <a:ea typeface="Rubik"/>
              <a:cs typeface="Rubik"/>
              <a:sym typeface="Rubik"/>
            </a:endParaRPr>
          </a:p>
        </p:txBody>
      </p:sp>
      <p:grpSp>
        <p:nvGrpSpPr>
          <p:cNvPr id="8994" name="Google Shape;8994;p29"/>
          <p:cNvGrpSpPr/>
          <p:nvPr/>
        </p:nvGrpSpPr>
        <p:grpSpPr>
          <a:xfrm>
            <a:off x="110918" y="206"/>
            <a:ext cx="8903803" cy="5143474"/>
            <a:chOff x="110918" y="206"/>
            <a:chExt cx="8903803" cy="5143474"/>
          </a:xfrm>
        </p:grpSpPr>
        <p:sp>
          <p:nvSpPr>
            <p:cNvPr id="8995" name="Google Shape;8995;p29"/>
            <p:cNvSpPr/>
            <p:nvPr/>
          </p:nvSpPr>
          <p:spPr>
            <a:xfrm>
              <a:off x="387913"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6" name="Google Shape;8996;p29"/>
            <p:cNvSpPr/>
            <p:nvPr/>
          </p:nvSpPr>
          <p:spPr>
            <a:xfrm>
              <a:off x="387913"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7" name="Google Shape;8997;p29"/>
            <p:cNvSpPr/>
            <p:nvPr/>
          </p:nvSpPr>
          <p:spPr>
            <a:xfrm>
              <a:off x="387913"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8" name="Google Shape;8998;p29"/>
            <p:cNvSpPr/>
            <p:nvPr/>
          </p:nvSpPr>
          <p:spPr>
            <a:xfrm>
              <a:off x="379686"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9" name="Google Shape;8999;p29"/>
            <p:cNvSpPr/>
            <p:nvPr/>
          </p:nvSpPr>
          <p:spPr>
            <a:xfrm>
              <a:off x="379686"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0" name="Google Shape;9000;p29"/>
            <p:cNvSpPr/>
            <p:nvPr/>
          </p:nvSpPr>
          <p:spPr>
            <a:xfrm>
              <a:off x="387913"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1" name="Google Shape;9001;p29"/>
            <p:cNvSpPr/>
            <p:nvPr/>
          </p:nvSpPr>
          <p:spPr>
            <a:xfrm>
              <a:off x="379686"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2" name="Google Shape;9002;p29"/>
            <p:cNvSpPr/>
            <p:nvPr/>
          </p:nvSpPr>
          <p:spPr>
            <a:xfrm>
              <a:off x="387913"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3" name="Google Shape;9003;p29"/>
            <p:cNvSpPr/>
            <p:nvPr/>
          </p:nvSpPr>
          <p:spPr>
            <a:xfrm>
              <a:off x="379686"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4" name="Google Shape;9004;p29"/>
            <p:cNvSpPr/>
            <p:nvPr/>
          </p:nvSpPr>
          <p:spPr>
            <a:xfrm>
              <a:off x="379686"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5" name="Google Shape;9005;p29"/>
            <p:cNvSpPr/>
            <p:nvPr/>
          </p:nvSpPr>
          <p:spPr>
            <a:xfrm>
              <a:off x="387913"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6" name="Google Shape;9006;p29"/>
            <p:cNvSpPr/>
            <p:nvPr/>
          </p:nvSpPr>
          <p:spPr>
            <a:xfrm>
              <a:off x="387913"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7" name="Google Shape;9007;p29"/>
            <p:cNvSpPr/>
            <p:nvPr/>
          </p:nvSpPr>
          <p:spPr>
            <a:xfrm>
              <a:off x="387913"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8" name="Google Shape;9008;p29"/>
            <p:cNvSpPr/>
            <p:nvPr/>
          </p:nvSpPr>
          <p:spPr>
            <a:xfrm>
              <a:off x="379686"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9" name="Google Shape;9009;p29"/>
            <p:cNvSpPr/>
            <p:nvPr/>
          </p:nvSpPr>
          <p:spPr>
            <a:xfrm>
              <a:off x="387913"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0" name="Google Shape;9010;p29"/>
            <p:cNvSpPr/>
            <p:nvPr/>
          </p:nvSpPr>
          <p:spPr>
            <a:xfrm>
              <a:off x="387913"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1" name="Google Shape;9011;p29"/>
            <p:cNvSpPr/>
            <p:nvPr/>
          </p:nvSpPr>
          <p:spPr>
            <a:xfrm>
              <a:off x="379686"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2" name="Google Shape;9012;p29"/>
            <p:cNvSpPr/>
            <p:nvPr/>
          </p:nvSpPr>
          <p:spPr>
            <a:xfrm>
              <a:off x="387913"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3" name="Google Shape;9013;p29"/>
            <p:cNvSpPr/>
            <p:nvPr/>
          </p:nvSpPr>
          <p:spPr>
            <a:xfrm>
              <a:off x="379686"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4" name="Google Shape;9014;p29"/>
            <p:cNvSpPr/>
            <p:nvPr/>
          </p:nvSpPr>
          <p:spPr>
            <a:xfrm>
              <a:off x="387913"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5" name="Google Shape;9015;p29"/>
            <p:cNvSpPr/>
            <p:nvPr/>
          </p:nvSpPr>
          <p:spPr>
            <a:xfrm>
              <a:off x="379686"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6" name="Google Shape;9016;p29"/>
            <p:cNvSpPr/>
            <p:nvPr/>
          </p:nvSpPr>
          <p:spPr>
            <a:xfrm>
              <a:off x="387913"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7" name="Google Shape;9017;p29"/>
            <p:cNvSpPr/>
            <p:nvPr/>
          </p:nvSpPr>
          <p:spPr>
            <a:xfrm>
              <a:off x="379686"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8" name="Google Shape;9018;p29"/>
            <p:cNvSpPr/>
            <p:nvPr/>
          </p:nvSpPr>
          <p:spPr>
            <a:xfrm>
              <a:off x="379686"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9" name="Google Shape;9019;p29"/>
            <p:cNvSpPr/>
            <p:nvPr/>
          </p:nvSpPr>
          <p:spPr>
            <a:xfrm>
              <a:off x="387913"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0" name="Google Shape;9020;p29"/>
            <p:cNvSpPr/>
            <p:nvPr/>
          </p:nvSpPr>
          <p:spPr>
            <a:xfrm>
              <a:off x="379686"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1" name="Google Shape;9021;p29"/>
            <p:cNvSpPr/>
            <p:nvPr/>
          </p:nvSpPr>
          <p:spPr>
            <a:xfrm>
              <a:off x="379686"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2" name="Google Shape;9022;p29"/>
            <p:cNvSpPr/>
            <p:nvPr/>
          </p:nvSpPr>
          <p:spPr>
            <a:xfrm>
              <a:off x="379686"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3" name="Google Shape;9023;p29"/>
            <p:cNvSpPr/>
            <p:nvPr/>
          </p:nvSpPr>
          <p:spPr>
            <a:xfrm>
              <a:off x="387913"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4" name="Google Shape;9024;p29"/>
            <p:cNvSpPr/>
            <p:nvPr/>
          </p:nvSpPr>
          <p:spPr>
            <a:xfrm>
              <a:off x="387913"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5" name="Google Shape;9025;p29"/>
            <p:cNvSpPr/>
            <p:nvPr/>
          </p:nvSpPr>
          <p:spPr>
            <a:xfrm>
              <a:off x="387913"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6" name="Google Shape;9026;p29"/>
            <p:cNvSpPr/>
            <p:nvPr/>
          </p:nvSpPr>
          <p:spPr>
            <a:xfrm>
              <a:off x="379686"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7" name="Google Shape;9027;p29"/>
            <p:cNvSpPr/>
            <p:nvPr/>
          </p:nvSpPr>
          <p:spPr>
            <a:xfrm>
              <a:off x="387913"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8" name="Google Shape;9028;p29"/>
            <p:cNvSpPr/>
            <p:nvPr/>
          </p:nvSpPr>
          <p:spPr>
            <a:xfrm>
              <a:off x="379686"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9" name="Google Shape;9029;p29"/>
            <p:cNvSpPr/>
            <p:nvPr/>
          </p:nvSpPr>
          <p:spPr>
            <a:xfrm>
              <a:off x="387913"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0" name="Google Shape;9030;p29"/>
            <p:cNvSpPr/>
            <p:nvPr/>
          </p:nvSpPr>
          <p:spPr>
            <a:xfrm>
              <a:off x="379686"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1" name="Google Shape;9031;p29"/>
            <p:cNvSpPr/>
            <p:nvPr/>
          </p:nvSpPr>
          <p:spPr>
            <a:xfrm>
              <a:off x="92568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2" name="Google Shape;9032;p29"/>
            <p:cNvSpPr/>
            <p:nvPr/>
          </p:nvSpPr>
          <p:spPr>
            <a:xfrm>
              <a:off x="92568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3" name="Google Shape;9033;p29"/>
            <p:cNvSpPr/>
            <p:nvPr/>
          </p:nvSpPr>
          <p:spPr>
            <a:xfrm>
              <a:off x="925687"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4" name="Google Shape;9034;p29"/>
            <p:cNvSpPr/>
            <p:nvPr/>
          </p:nvSpPr>
          <p:spPr>
            <a:xfrm>
              <a:off x="917341"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5" name="Google Shape;9035;p29"/>
            <p:cNvSpPr/>
            <p:nvPr/>
          </p:nvSpPr>
          <p:spPr>
            <a:xfrm>
              <a:off x="917341"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6" name="Google Shape;9036;p29"/>
            <p:cNvSpPr/>
            <p:nvPr/>
          </p:nvSpPr>
          <p:spPr>
            <a:xfrm>
              <a:off x="925687"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7" name="Google Shape;9037;p29"/>
            <p:cNvSpPr/>
            <p:nvPr/>
          </p:nvSpPr>
          <p:spPr>
            <a:xfrm>
              <a:off x="917341"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8" name="Google Shape;9038;p29"/>
            <p:cNvSpPr/>
            <p:nvPr/>
          </p:nvSpPr>
          <p:spPr>
            <a:xfrm>
              <a:off x="925687"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9" name="Google Shape;9039;p29"/>
            <p:cNvSpPr/>
            <p:nvPr/>
          </p:nvSpPr>
          <p:spPr>
            <a:xfrm>
              <a:off x="917341"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0" name="Google Shape;9040;p29"/>
            <p:cNvSpPr/>
            <p:nvPr/>
          </p:nvSpPr>
          <p:spPr>
            <a:xfrm>
              <a:off x="917341"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1" name="Google Shape;9041;p29"/>
            <p:cNvSpPr/>
            <p:nvPr/>
          </p:nvSpPr>
          <p:spPr>
            <a:xfrm>
              <a:off x="925687"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2" name="Google Shape;9042;p29"/>
            <p:cNvSpPr/>
            <p:nvPr/>
          </p:nvSpPr>
          <p:spPr>
            <a:xfrm>
              <a:off x="925687"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3" name="Google Shape;9043;p29"/>
            <p:cNvSpPr/>
            <p:nvPr/>
          </p:nvSpPr>
          <p:spPr>
            <a:xfrm>
              <a:off x="925687"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4" name="Google Shape;9044;p29"/>
            <p:cNvSpPr/>
            <p:nvPr/>
          </p:nvSpPr>
          <p:spPr>
            <a:xfrm>
              <a:off x="917341" y="1879709"/>
              <a:ext cx="53414" cy="80955"/>
            </a:xfrm>
            <a:custGeom>
              <a:avLst/>
              <a:gdLst/>
              <a:ahLst/>
              <a:cxnLst/>
              <a:rect l="l" t="t" r="r" b="b"/>
              <a:pathLst>
                <a:path w="448" h="679" extrusionOk="0">
                  <a:moveTo>
                    <a:pt x="224" y="70"/>
                  </a:moveTo>
                  <a:cubicBezTo>
                    <a:pt x="317" y="70"/>
                    <a:pt x="355" y="162"/>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5" name="Google Shape;9045;p29"/>
            <p:cNvSpPr/>
            <p:nvPr/>
          </p:nvSpPr>
          <p:spPr>
            <a:xfrm>
              <a:off x="925687"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6" name="Google Shape;9046;p29"/>
            <p:cNvSpPr/>
            <p:nvPr/>
          </p:nvSpPr>
          <p:spPr>
            <a:xfrm>
              <a:off x="1194455"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7" name="Google Shape;9047;p29"/>
            <p:cNvSpPr/>
            <p:nvPr/>
          </p:nvSpPr>
          <p:spPr>
            <a:xfrm>
              <a:off x="1194455"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8" name="Google Shape;9048;p29"/>
            <p:cNvSpPr/>
            <p:nvPr/>
          </p:nvSpPr>
          <p:spPr>
            <a:xfrm>
              <a:off x="1194455"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9" name="Google Shape;9049;p29"/>
            <p:cNvSpPr/>
            <p:nvPr/>
          </p:nvSpPr>
          <p:spPr>
            <a:xfrm>
              <a:off x="1186229"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0" name="Google Shape;9050;p29"/>
            <p:cNvSpPr/>
            <p:nvPr/>
          </p:nvSpPr>
          <p:spPr>
            <a:xfrm>
              <a:off x="8451074"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1" name="Google Shape;9051;p29"/>
            <p:cNvSpPr/>
            <p:nvPr/>
          </p:nvSpPr>
          <p:spPr>
            <a:xfrm>
              <a:off x="8451074"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2" name="Google Shape;9052;p29"/>
            <p:cNvSpPr/>
            <p:nvPr/>
          </p:nvSpPr>
          <p:spPr>
            <a:xfrm>
              <a:off x="8451074"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3" name="Google Shape;9053;p29"/>
            <p:cNvSpPr/>
            <p:nvPr/>
          </p:nvSpPr>
          <p:spPr>
            <a:xfrm>
              <a:off x="1463223"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4" name="Google Shape;9054;p29"/>
            <p:cNvSpPr/>
            <p:nvPr/>
          </p:nvSpPr>
          <p:spPr>
            <a:xfrm>
              <a:off x="1463223"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5" name="Google Shape;9055;p29"/>
            <p:cNvSpPr/>
            <p:nvPr/>
          </p:nvSpPr>
          <p:spPr>
            <a:xfrm>
              <a:off x="1463223"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6" name="Google Shape;9056;p29"/>
            <p:cNvSpPr/>
            <p:nvPr/>
          </p:nvSpPr>
          <p:spPr>
            <a:xfrm>
              <a:off x="657005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7" name="Google Shape;9057;p29"/>
            <p:cNvSpPr/>
            <p:nvPr/>
          </p:nvSpPr>
          <p:spPr>
            <a:xfrm>
              <a:off x="657005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8" name="Google Shape;9058;p29"/>
            <p:cNvSpPr/>
            <p:nvPr/>
          </p:nvSpPr>
          <p:spPr>
            <a:xfrm>
              <a:off x="657005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9" name="Google Shape;9059;p29"/>
            <p:cNvSpPr/>
            <p:nvPr/>
          </p:nvSpPr>
          <p:spPr>
            <a:xfrm>
              <a:off x="656170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0" name="Google Shape;9060;p29"/>
            <p:cNvSpPr/>
            <p:nvPr/>
          </p:nvSpPr>
          <p:spPr>
            <a:xfrm>
              <a:off x="6561709"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1" name="Google Shape;9061;p29"/>
            <p:cNvSpPr/>
            <p:nvPr/>
          </p:nvSpPr>
          <p:spPr>
            <a:xfrm>
              <a:off x="7645485"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2" name="Google Shape;9062;p29"/>
            <p:cNvSpPr/>
            <p:nvPr/>
          </p:nvSpPr>
          <p:spPr>
            <a:xfrm>
              <a:off x="7645485"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3" name="Google Shape;9063;p29"/>
            <p:cNvSpPr/>
            <p:nvPr/>
          </p:nvSpPr>
          <p:spPr>
            <a:xfrm>
              <a:off x="8719961"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4" name="Google Shape;9064;p29"/>
            <p:cNvSpPr/>
            <p:nvPr/>
          </p:nvSpPr>
          <p:spPr>
            <a:xfrm>
              <a:off x="8719961"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5" name="Google Shape;9065;p29"/>
            <p:cNvSpPr/>
            <p:nvPr/>
          </p:nvSpPr>
          <p:spPr>
            <a:xfrm>
              <a:off x="11914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6" name="Google Shape;9066;p29"/>
            <p:cNvSpPr/>
            <p:nvPr/>
          </p:nvSpPr>
          <p:spPr>
            <a:xfrm>
              <a:off x="11914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7" name="Google Shape;9067;p29"/>
            <p:cNvSpPr/>
            <p:nvPr/>
          </p:nvSpPr>
          <p:spPr>
            <a:xfrm>
              <a:off x="11914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8" name="Google Shape;9068;p29"/>
            <p:cNvSpPr/>
            <p:nvPr/>
          </p:nvSpPr>
          <p:spPr>
            <a:xfrm>
              <a:off x="119145"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9" name="Google Shape;9069;p29"/>
            <p:cNvSpPr/>
            <p:nvPr/>
          </p:nvSpPr>
          <p:spPr>
            <a:xfrm>
              <a:off x="110918"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0" name="Google Shape;9070;p29"/>
            <p:cNvSpPr/>
            <p:nvPr/>
          </p:nvSpPr>
          <p:spPr>
            <a:xfrm>
              <a:off x="110918"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1" name="Google Shape;9071;p29"/>
            <p:cNvSpPr/>
            <p:nvPr/>
          </p:nvSpPr>
          <p:spPr>
            <a:xfrm>
              <a:off x="119145"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2" name="Google Shape;9072;p29"/>
            <p:cNvSpPr/>
            <p:nvPr/>
          </p:nvSpPr>
          <p:spPr>
            <a:xfrm>
              <a:off x="110918"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3" name="Google Shape;9073;p29"/>
            <p:cNvSpPr/>
            <p:nvPr/>
          </p:nvSpPr>
          <p:spPr>
            <a:xfrm>
              <a:off x="119145"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4" name="Google Shape;9074;p29"/>
            <p:cNvSpPr/>
            <p:nvPr/>
          </p:nvSpPr>
          <p:spPr>
            <a:xfrm>
              <a:off x="110918"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5" name="Google Shape;9075;p29"/>
            <p:cNvSpPr/>
            <p:nvPr/>
          </p:nvSpPr>
          <p:spPr>
            <a:xfrm>
              <a:off x="119145"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6" name="Google Shape;9076;p29"/>
            <p:cNvSpPr/>
            <p:nvPr/>
          </p:nvSpPr>
          <p:spPr>
            <a:xfrm>
              <a:off x="110918"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7" name="Google Shape;9077;p29"/>
            <p:cNvSpPr/>
            <p:nvPr/>
          </p:nvSpPr>
          <p:spPr>
            <a:xfrm>
              <a:off x="119145"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8" name="Google Shape;9078;p29"/>
            <p:cNvSpPr/>
            <p:nvPr/>
          </p:nvSpPr>
          <p:spPr>
            <a:xfrm>
              <a:off x="110918"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9" name="Google Shape;9079;p29"/>
            <p:cNvSpPr/>
            <p:nvPr/>
          </p:nvSpPr>
          <p:spPr>
            <a:xfrm>
              <a:off x="119145"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0" name="Google Shape;9080;p29"/>
            <p:cNvSpPr/>
            <p:nvPr/>
          </p:nvSpPr>
          <p:spPr>
            <a:xfrm>
              <a:off x="119145"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1" name="Google Shape;9081;p29"/>
            <p:cNvSpPr/>
            <p:nvPr/>
          </p:nvSpPr>
          <p:spPr>
            <a:xfrm>
              <a:off x="110918"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2" name="Google Shape;9082;p29"/>
            <p:cNvSpPr/>
            <p:nvPr/>
          </p:nvSpPr>
          <p:spPr>
            <a:xfrm>
              <a:off x="110918"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3" name="Google Shape;9083;p29"/>
            <p:cNvSpPr/>
            <p:nvPr/>
          </p:nvSpPr>
          <p:spPr>
            <a:xfrm>
              <a:off x="119145"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4" name="Google Shape;9084;p29"/>
            <p:cNvSpPr/>
            <p:nvPr/>
          </p:nvSpPr>
          <p:spPr>
            <a:xfrm>
              <a:off x="110918"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5" name="Google Shape;9085;p29"/>
            <p:cNvSpPr/>
            <p:nvPr/>
          </p:nvSpPr>
          <p:spPr>
            <a:xfrm>
              <a:off x="119145"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6" name="Google Shape;9086;p29"/>
            <p:cNvSpPr/>
            <p:nvPr/>
          </p:nvSpPr>
          <p:spPr>
            <a:xfrm>
              <a:off x="119145"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7" name="Google Shape;9087;p29"/>
            <p:cNvSpPr/>
            <p:nvPr/>
          </p:nvSpPr>
          <p:spPr>
            <a:xfrm>
              <a:off x="110918"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8" name="Google Shape;9088;p29"/>
            <p:cNvSpPr/>
            <p:nvPr/>
          </p:nvSpPr>
          <p:spPr>
            <a:xfrm>
              <a:off x="110918"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9" name="Google Shape;9089;p29"/>
            <p:cNvSpPr/>
            <p:nvPr/>
          </p:nvSpPr>
          <p:spPr>
            <a:xfrm>
              <a:off x="110918"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0" name="Google Shape;9090;p29"/>
            <p:cNvSpPr/>
            <p:nvPr/>
          </p:nvSpPr>
          <p:spPr>
            <a:xfrm>
              <a:off x="119145"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1" name="Google Shape;9091;p29"/>
            <p:cNvSpPr/>
            <p:nvPr/>
          </p:nvSpPr>
          <p:spPr>
            <a:xfrm>
              <a:off x="119145"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2" name="Google Shape;9092;p29"/>
            <p:cNvSpPr/>
            <p:nvPr/>
          </p:nvSpPr>
          <p:spPr>
            <a:xfrm>
              <a:off x="119145"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3" name="Google Shape;9093;p29"/>
            <p:cNvSpPr/>
            <p:nvPr/>
          </p:nvSpPr>
          <p:spPr>
            <a:xfrm>
              <a:off x="110918"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4" name="Google Shape;9094;p29"/>
            <p:cNvSpPr/>
            <p:nvPr/>
          </p:nvSpPr>
          <p:spPr>
            <a:xfrm>
              <a:off x="119145"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5" name="Google Shape;9095;p29"/>
            <p:cNvSpPr/>
            <p:nvPr/>
          </p:nvSpPr>
          <p:spPr>
            <a:xfrm>
              <a:off x="110918"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6" name="Google Shape;9096;p29"/>
            <p:cNvSpPr/>
            <p:nvPr/>
          </p:nvSpPr>
          <p:spPr>
            <a:xfrm>
              <a:off x="119145"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7" name="Google Shape;9097;p29"/>
            <p:cNvSpPr/>
            <p:nvPr/>
          </p:nvSpPr>
          <p:spPr>
            <a:xfrm>
              <a:off x="110918"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8" name="Google Shape;9098;p29"/>
            <p:cNvSpPr/>
            <p:nvPr/>
          </p:nvSpPr>
          <p:spPr>
            <a:xfrm>
              <a:off x="119145"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9" name="Google Shape;9099;p29"/>
            <p:cNvSpPr/>
            <p:nvPr/>
          </p:nvSpPr>
          <p:spPr>
            <a:xfrm>
              <a:off x="173211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0" name="Google Shape;9100;p29"/>
            <p:cNvSpPr/>
            <p:nvPr/>
          </p:nvSpPr>
          <p:spPr>
            <a:xfrm>
              <a:off x="173211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1" name="Google Shape;9101;p29"/>
            <p:cNvSpPr/>
            <p:nvPr/>
          </p:nvSpPr>
          <p:spPr>
            <a:xfrm>
              <a:off x="173211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2" name="Google Shape;9102;p29"/>
            <p:cNvSpPr/>
            <p:nvPr/>
          </p:nvSpPr>
          <p:spPr>
            <a:xfrm>
              <a:off x="173211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3" name="Google Shape;9103;p29"/>
            <p:cNvSpPr/>
            <p:nvPr/>
          </p:nvSpPr>
          <p:spPr>
            <a:xfrm>
              <a:off x="2000998"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4" name="Google Shape;9104;p29"/>
            <p:cNvSpPr/>
            <p:nvPr/>
          </p:nvSpPr>
          <p:spPr>
            <a:xfrm>
              <a:off x="2000998"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5" name="Google Shape;9105;p29"/>
            <p:cNvSpPr/>
            <p:nvPr/>
          </p:nvSpPr>
          <p:spPr>
            <a:xfrm>
              <a:off x="2000998"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6" name="Google Shape;9106;p29"/>
            <p:cNvSpPr/>
            <p:nvPr/>
          </p:nvSpPr>
          <p:spPr>
            <a:xfrm>
              <a:off x="2000998"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7" name="Google Shape;9107;p29"/>
            <p:cNvSpPr/>
            <p:nvPr/>
          </p:nvSpPr>
          <p:spPr>
            <a:xfrm>
              <a:off x="2270005"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8" name="Google Shape;9108;p29"/>
            <p:cNvSpPr/>
            <p:nvPr/>
          </p:nvSpPr>
          <p:spPr>
            <a:xfrm>
              <a:off x="2270005"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9" name="Google Shape;9109;p29"/>
            <p:cNvSpPr/>
            <p:nvPr/>
          </p:nvSpPr>
          <p:spPr>
            <a:xfrm>
              <a:off x="2270005"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0" name="Google Shape;9110;p29"/>
            <p:cNvSpPr/>
            <p:nvPr/>
          </p:nvSpPr>
          <p:spPr>
            <a:xfrm>
              <a:off x="388213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1" name="Google Shape;9111;p29"/>
            <p:cNvSpPr/>
            <p:nvPr/>
          </p:nvSpPr>
          <p:spPr>
            <a:xfrm>
              <a:off x="388213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2" name="Google Shape;9112;p29"/>
            <p:cNvSpPr/>
            <p:nvPr/>
          </p:nvSpPr>
          <p:spPr>
            <a:xfrm>
              <a:off x="4956851"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3" name="Google Shape;9113;p29"/>
            <p:cNvSpPr/>
            <p:nvPr/>
          </p:nvSpPr>
          <p:spPr>
            <a:xfrm>
              <a:off x="495685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4" name="Google Shape;9114;p29"/>
            <p:cNvSpPr/>
            <p:nvPr/>
          </p:nvSpPr>
          <p:spPr>
            <a:xfrm>
              <a:off x="495685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5" name="Google Shape;9115;p29"/>
            <p:cNvSpPr/>
            <p:nvPr/>
          </p:nvSpPr>
          <p:spPr>
            <a:xfrm>
              <a:off x="495685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6" name="Google Shape;9116;p29"/>
            <p:cNvSpPr/>
            <p:nvPr/>
          </p:nvSpPr>
          <p:spPr>
            <a:xfrm>
              <a:off x="494945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7" name="Google Shape;9117;p29"/>
            <p:cNvSpPr/>
            <p:nvPr/>
          </p:nvSpPr>
          <p:spPr>
            <a:xfrm>
              <a:off x="494945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8" name="Google Shape;9118;p29"/>
            <p:cNvSpPr/>
            <p:nvPr/>
          </p:nvSpPr>
          <p:spPr>
            <a:xfrm>
              <a:off x="656681"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9" name="Google Shape;9119;p29"/>
            <p:cNvSpPr/>
            <p:nvPr/>
          </p:nvSpPr>
          <p:spPr>
            <a:xfrm>
              <a:off x="656681"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0" name="Google Shape;9120;p29"/>
            <p:cNvSpPr/>
            <p:nvPr/>
          </p:nvSpPr>
          <p:spPr>
            <a:xfrm>
              <a:off x="656681"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1" name="Google Shape;9121;p29"/>
            <p:cNvSpPr/>
            <p:nvPr/>
          </p:nvSpPr>
          <p:spPr>
            <a:xfrm>
              <a:off x="656681"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2" name="Google Shape;9122;p29"/>
            <p:cNvSpPr/>
            <p:nvPr/>
          </p:nvSpPr>
          <p:spPr>
            <a:xfrm>
              <a:off x="648454"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3" name="Google Shape;9123;p29"/>
            <p:cNvSpPr/>
            <p:nvPr/>
          </p:nvSpPr>
          <p:spPr>
            <a:xfrm>
              <a:off x="648454"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4" name="Google Shape;9124;p29"/>
            <p:cNvSpPr/>
            <p:nvPr/>
          </p:nvSpPr>
          <p:spPr>
            <a:xfrm>
              <a:off x="656681"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5" name="Google Shape;9125;p29"/>
            <p:cNvSpPr/>
            <p:nvPr/>
          </p:nvSpPr>
          <p:spPr>
            <a:xfrm>
              <a:off x="648454"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6" name="Google Shape;9126;p29"/>
            <p:cNvSpPr/>
            <p:nvPr/>
          </p:nvSpPr>
          <p:spPr>
            <a:xfrm>
              <a:off x="656681"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7" name="Google Shape;9127;p29"/>
            <p:cNvSpPr/>
            <p:nvPr/>
          </p:nvSpPr>
          <p:spPr>
            <a:xfrm>
              <a:off x="648454"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8" name="Google Shape;9128;p29"/>
            <p:cNvSpPr/>
            <p:nvPr/>
          </p:nvSpPr>
          <p:spPr>
            <a:xfrm>
              <a:off x="656681"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9" name="Google Shape;9129;p29"/>
            <p:cNvSpPr/>
            <p:nvPr/>
          </p:nvSpPr>
          <p:spPr>
            <a:xfrm>
              <a:off x="648454"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0" name="Google Shape;9130;p29"/>
            <p:cNvSpPr/>
            <p:nvPr/>
          </p:nvSpPr>
          <p:spPr>
            <a:xfrm>
              <a:off x="656681"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1" name="Google Shape;9131;p29"/>
            <p:cNvSpPr/>
            <p:nvPr/>
          </p:nvSpPr>
          <p:spPr>
            <a:xfrm>
              <a:off x="648454"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2" name="Google Shape;9132;p29"/>
            <p:cNvSpPr/>
            <p:nvPr/>
          </p:nvSpPr>
          <p:spPr>
            <a:xfrm>
              <a:off x="656681"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3" name="Google Shape;9133;p29"/>
            <p:cNvSpPr/>
            <p:nvPr/>
          </p:nvSpPr>
          <p:spPr>
            <a:xfrm>
              <a:off x="656681" y="2169909"/>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4" name="Google Shape;9134;p29"/>
            <p:cNvSpPr/>
            <p:nvPr/>
          </p:nvSpPr>
          <p:spPr>
            <a:xfrm>
              <a:off x="648454" y="2313220"/>
              <a:ext cx="53414" cy="80955"/>
            </a:xfrm>
            <a:custGeom>
              <a:avLst/>
              <a:gdLst/>
              <a:ahLst/>
              <a:cxnLst/>
              <a:rect l="l" t="t" r="r" b="b"/>
              <a:pathLst>
                <a:path w="448"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5" name="Google Shape;9135;p29"/>
            <p:cNvSpPr/>
            <p:nvPr/>
          </p:nvSpPr>
          <p:spPr>
            <a:xfrm>
              <a:off x="648454" y="2458439"/>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6" name="Google Shape;9136;p29"/>
            <p:cNvSpPr/>
            <p:nvPr/>
          </p:nvSpPr>
          <p:spPr>
            <a:xfrm>
              <a:off x="656681" y="260449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7" name="Google Shape;9137;p29"/>
            <p:cNvSpPr/>
            <p:nvPr/>
          </p:nvSpPr>
          <p:spPr>
            <a:xfrm>
              <a:off x="648454" y="274780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8" name="Google Shape;9138;p29"/>
            <p:cNvSpPr/>
            <p:nvPr/>
          </p:nvSpPr>
          <p:spPr>
            <a:xfrm>
              <a:off x="656681" y="2893858"/>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9" name="Google Shape;9139;p29"/>
            <p:cNvSpPr/>
            <p:nvPr/>
          </p:nvSpPr>
          <p:spPr>
            <a:xfrm>
              <a:off x="656681" y="303812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0" name="Google Shape;9140;p29"/>
            <p:cNvSpPr/>
            <p:nvPr/>
          </p:nvSpPr>
          <p:spPr>
            <a:xfrm>
              <a:off x="648454" y="3181315"/>
              <a:ext cx="53414" cy="81075"/>
            </a:xfrm>
            <a:custGeom>
              <a:avLst/>
              <a:gdLst/>
              <a:ahLst/>
              <a:cxnLst/>
              <a:rect l="l" t="t" r="r" b="b"/>
              <a:pathLst>
                <a:path w="448" h="680" extrusionOk="0">
                  <a:moveTo>
                    <a:pt x="224" y="70"/>
                  </a:moveTo>
                  <a:cubicBezTo>
                    <a:pt x="316" y="70"/>
                    <a:pt x="362" y="170"/>
                    <a:pt x="362" y="340"/>
                  </a:cubicBezTo>
                  <a:cubicBezTo>
                    <a:pt x="362" y="510"/>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1" name="Google Shape;9141;p29"/>
            <p:cNvSpPr/>
            <p:nvPr/>
          </p:nvSpPr>
          <p:spPr>
            <a:xfrm>
              <a:off x="648454" y="3326535"/>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2" name="Google Shape;9142;p29"/>
            <p:cNvSpPr/>
            <p:nvPr/>
          </p:nvSpPr>
          <p:spPr>
            <a:xfrm>
              <a:off x="648454" y="3470800"/>
              <a:ext cx="53414" cy="80955"/>
            </a:xfrm>
            <a:custGeom>
              <a:avLst/>
              <a:gdLst/>
              <a:ahLst/>
              <a:cxnLst/>
              <a:rect l="l" t="t" r="r" b="b"/>
              <a:pathLst>
                <a:path w="448" h="679" extrusionOk="0">
                  <a:moveTo>
                    <a:pt x="224" y="69"/>
                  </a:moveTo>
                  <a:cubicBezTo>
                    <a:pt x="316" y="69"/>
                    <a:pt x="362" y="170"/>
                    <a:pt x="362" y="339"/>
                  </a:cubicBezTo>
                  <a:cubicBezTo>
                    <a:pt x="362" y="501"/>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3" name="Google Shape;9143;p29"/>
            <p:cNvSpPr/>
            <p:nvPr/>
          </p:nvSpPr>
          <p:spPr>
            <a:xfrm>
              <a:off x="656681" y="361685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4" name="Google Shape;9144;p29"/>
            <p:cNvSpPr/>
            <p:nvPr/>
          </p:nvSpPr>
          <p:spPr>
            <a:xfrm>
              <a:off x="2807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5" name="Google Shape;9145;p29"/>
            <p:cNvSpPr/>
            <p:nvPr/>
          </p:nvSpPr>
          <p:spPr>
            <a:xfrm>
              <a:off x="2807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6" name="Google Shape;9146;p29"/>
            <p:cNvSpPr/>
            <p:nvPr/>
          </p:nvSpPr>
          <p:spPr>
            <a:xfrm>
              <a:off x="2807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7" name="Google Shape;9147;p29"/>
            <p:cNvSpPr/>
            <p:nvPr/>
          </p:nvSpPr>
          <p:spPr>
            <a:xfrm>
              <a:off x="3344361"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8" name="Google Shape;9148;p29"/>
            <p:cNvSpPr/>
            <p:nvPr/>
          </p:nvSpPr>
          <p:spPr>
            <a:xfrm>
              <a:off x="3344361"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9" name="Google Shape;9149;p29"/>
            <p:cNvSpPr/>
            <p:nvPr/>
          </p:nvSpPr>
          <p:spPr>
            <a:xfrm>
              <a:off x="3344361"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0" name="Google Shape;9150;p29"/>
            <p:cNvSpPr/>
            <p:nvPr/>
          </p:nvSpPr>
          <p:spPr>
            <a:xfrm>
              <a:off x="549450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1" name="Google Shape;9151;p29"/>
            <p:cNvSpPr/>
            <p:nvPr/>
          </p:nvSpPr>
          <p:spPr>
            <a:xfrm>
              <a:off x="549450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2" name="Google Shape;9152;p29"/>
            <p:cNvSpPr/>
            <p:nvPr/>
          </p:nvSpPr>
          <p:spPr>
            <a:xfrm>
              <a:off x="5494506"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3" name="Google Shape;9153;p29"/>
            <p:cNvSpPr/>
            <p:nvPr/>
          </p:nvSpPr>
          <p:spPr>
            <a:xfrm>
              <a:off x="5494506"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4" name="Google Shape;9154;p29"/>
            <p:cNvSpPr/>
            <p:nvPr/>
          </p:nvSpPr>
          <p:spPr>
            <a:xfrm>
              <a:off x="548627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5" name="Google Shape;9155;p29"/>
            <p:cNvSpPr/>
            <p:nvPr/>
          </p:nvSpPr>
          <p:spPr>
            <a:xfrm>
              <a:off x="6032161"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6" name="Google Shape;9156;p29"/>
            <p:cNvSpPr/>
            <p:nvPr/>
          </p:nvSpPr>
          <p:spPr>
            <a:xfrm>
              <a:off x="6032161"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7" name="Google Shape;9157;p29"/>
            <p:cNvSpPr/>
            <p:nvPr/>
          </p:nvSpPr>
          <p:spPr>
            <a:xfrm>
              <a:off x="6032161"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8" name="Google Shape;9158;p29"/>
            <p:cNvSpPr/>
            <p:nvPr/>
          </p:nvSpPr>
          <p:spPr>
            <a:xfrm>
              <a:off x="6032161"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9" name="Google Shape;9159;p29"/>
            <p:cNvSpPr/>
            <p:nvPr/>
          </p:nvSpPr>
          <p:spPr>
            <a:xfrm>
              <a:off x="602393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0" name="Google Shape;9160;p29"/>
            <p:cNvSpPr/>
            <p:nvPr/>
          </p:nvSpPr>
          <p:spPr>
            <a:xfrm>
              <a:off x="710783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1" name="Google Shape;9161;p29"/>
            <p:cNvSpPr/>
            <p:nvPr/>
          </p:nvSpPr>
          <p:spPr>
            <a:xfrm>
              <a:off x="710783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2" name="Google Shape;9162;p29"/>
            <p:cNvSpPr/>
            <p:nvPr/>
          </p:nvSpPr>
          <p:spPr>
            <a:xfrm>
              <a:off x="7107830"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3" name="Google Shape;9163;p29"/>
            <p:cNvSpPr/>
            <p:nvPr/>
          </p:nvSpPr>
          <p:spPr>
            <a:xfrm>
              <a:off x="7107830"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4" name="Google Shape;9164;p29"/>
            <p:cNvSpPr/>
            <p:nvPr/>
          </p:nvSpPr>
          <p:spPr>
            <a:xfrm>
              <a:off x="7914253"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5" name="Google Shape;9165;p29"/>
            <p:cNvSpPr/>
            <p:nvPr/>
          </p:nvSpPr>
          <p:spPr>
            <a:xfrm>
              <a:off x="7914253"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6" name="Google Shape;9166;p29"/>
            <p:cNvSpPr/>
            <p:nvPr/>
          </p:nvSpPr>
          <p:spPr>
            <a:xfrm>
              <a:off x="7914253"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7" name="Google Shape;9167;p29"/>
            <p:cNvSpPr/>
            <p:nvPr/>
          </p:nvSpPr>
          <p:spPr>
            <a:xfrm>
              <a:off x="89880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8" name="Google Shape;9168;p29"/>
            <p:cNvSpPr/>
            <p:nvPr/>
          </p:nvSpPr>
          <p:spPr>
            <a:xfrm>
              <a:off x="89880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9" name="Google Shape;9169;p29"/>
            <p:cNvSpPr/>
            <p:nvPr/>
          </p:nvSpPr>
          <p:spPr>
            <a:xfrm>
              <a:off x="89880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0" name="Google Shape;9170;p29"/>
            <p:cNvSpPr/>
            <p:nvPr/>
          </p:nvSpPr>
          <p:spPr>
            <a:xfrm>
              <a:off x="4419911"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1" name="Google Shape;9171;p29"/>
            <p:cNvSpPr/>
            <p:nvPr/>
          </p:nvSpPr>
          <p:spPr>
            <a:xfrm>
              <a:off x="4419911"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2" name="Google Shape;9172;p29"/>
            <p:cNvSpPr/>
            <p:nvPr/>
          </p:nvSpPr>
          <p:spPr>
            <a:xfrm>
              <a:off x="4419911"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3" name="Google Shape;9173;p29"/>
            <p:cNvSpPr/>
            <p:nvPr/>
          </p:nvSpPr>
          <p:spPr>
            <a:xfrm>
              <a:off x="6838823"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4" name="Google Shape;9174;p29"/>
            <p:cNvSpPr/>
            <p:nvPr/>
          </p:nvSpPr>
          <p:spPr>
            <a:xfrm>
              <a:off x="6838823"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5" name="Google Shape;9175;p29"/>
            <p:cNvSpPr/>
            <p:nvPr/>
          </p:nvSpPr>
          <p:spPr>
            <a:xfrm>
              <a:off x="6838823"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6" name="Google Shape;9176;p29"/>
            <p:cNvSpPr/>
            <p:nvPr/>
          </p:nvSpPr>
          <p:spPr>
            <a:xfrm>
              <a:off x="683059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7" name="Google Shape;9177;p29"/>
            <p:cNvSpPr/>
            <p:nvPr/>
          </p:nvSpPr>
          <p:spPr>
            <a:xfrm>
              <a:off x="4688917"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8" name="Google Shape;9178;p29"/>
            <p:cNvSpPr/>
            <p:nvPr/>
          </p:nvSpPr>
          <p:spPr>
            <a:xfrm>
              <a:off x="4688917"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9" name="Google Shape;9179;p29"/>
            <p:cNvSpPr/>
            <p:nvPr/>
          </p:nvSpPr>
          <p:spPr>
            <a:xfrm>
              <a:off x="4688917"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0" name="Google Shape;9180;p29"/>
            <p:cNvSpPr/>
            <p:nvPr/>
          </p:nvSpPr>
          <p:spPr>
            <a:xfrm>
              <a:off x="4680571"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1" name="Google Shape;9181;p29"/>
            <p:cNvSpPr/>
            <p:nvPr/>
          </p:nvSpPr>
          <p:spPr>
            <a:xfrm>
              <a:off x="5763393"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2" name="Google Shape;9182;p29"/>
            <p:cNvSpPr/>
            <p:nvPr/>
          </p:nvSpPr>
          <p:spPr>
            <a:xfrm>
              <a:off x="5763393"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3" name="Google Shape;9183;p29"/>
            <p:cNvSpPr/>
            <p:nvPr/>
          </p:nvSpPr>
          <p:spPr>
            <a:xfrm>
              <a:off x="5763393"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4" name="Google Shape;9184;p29"/>
            <p:cNvSpPr/>
            <p:nvPr/>
          </p:nvSpPr>
          <p:spPr>
            <a:xfrm>
              <a:off x="5755167"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5" name="Google Shape;9185;p29"/>
            <p:cNvSpPr/>
            <p:nvPr/>
          </p:nvSpPr>
          <p:spPr>
            <a:xfrm>
              <a:off x="73765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6" name="Google Shape;9186;p29"/>
            <p:cNvSpPr/>
            <p:nvPr/>
          </p:nvSpPr>
          <p:spPr>
            <a:xfrm>
              <a:off x="73765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7" name="Google Shape;9187;p29"/>
            <p:cNvSpPr/>
            <p:nvPr/>
          </p:nvSpPr>
          <p:spPr>
            <a:xfrm>
              <a:off x="73765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8" name="Google Shape;9188;p29"/>
            <p:cNvSpPr/>
            <p:nvPr/>
          </p:nvSpPr>
          <p:spPr>
            <a:xfrm>
              <a:off x="3075593"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9" name="Google Shape;9189;p29"/>
            <p:cNvSpPr/>
            <p:nvPr/>
          </p:nvSpPr>
          <p:spPr>
            <a:xfrm>
              <a:off x="3075593"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0" name="Google Shape;9190;p29"/>
            <p:cNvSpPr/>
            <p:nvPr/>
          </p:nvSpPr>
          <p:spPr>
            <a:xfrm>
              <a:off x="3075593"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1" name="Google Shape;9191;p29"/>
            <p:cNvSpPr/>
            <p:nvPr/>
          </p:nvSpPr>
          <p:spPr>
            <a:xfrm>
              <a:off x="3075593"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2" name="Google Shape;9192;p29"/>
            <p:cNvSpPr/>
            <p:nvPr/>
          </p:nvSpPr>
          <p:spPr>
            <a:xfrm>
              <a:off x="361324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3" name="Google Shape;9193;p29"/>
            <p:cNvSpPr/>
            <p:nvPr/>
          </p:nvSpPr>
          <p:spPr>
            <a:xfrm>
              <a:off x="361324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4" name="Google Shape;9194;p29"/>
            <p:cNvSpPr/>
            <p:nvPr/>
          </p:nvSpPr>
          <p:spPr>
            <a:xfrm>
              <a:off x="361324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5" name="Google Shape;9195;p29"/>
            <p:cNvSpPr/>
            <p:nvPr/>
          </p:nvSpPr>
          <p:spPr>
            <a:xfrm>
              <a:off x="361324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6" name="Google Shape;9196;p29"/>
            <p:cNvSpPr/>
            <p:nvPr/>
          </p:nvSpPr>
          <p:spPr>
            <a:xfrm>
              <a:off x="415102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7" name="Google Shape;9197;p29"/>
            <p:cNvSpPr/>
            <p:nvPr/>
          </p:nvSpPr>
          <p:spPr>
            <a:xfrm>
              <a:off x="415102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8" name="Google Shape;9198;p29"/>
            <p:cNvSpPr/>
            <p:nvPr/>
          </p:nvSpPr>
          <p:spPr>
            <a:xfrm>
              <a:off x="415102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9" name="Google Shape;9199;p29"/>
            <p:cNvSpPr/>
            <p:nvPr/>
          </p:nvSpPr>
          <p:spPr>
            <a:xfrm>
              <a:off x="415102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0" name="Google Shape;9200;p29"/>
            <p:cNvSpPr/>
            <p:nvPr/>
          </p:nvSpPr>
          <p:spPr>
            <a:xfrm>
              <a:off x="5225738"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1" name="Google Shape;9201;p29"/>
            <p:cNvSpPr/>
            <p:nvPr/>
          </p:nvSpPr>
          <p:spPr>
            <a:xfrm>
              <a:off x="5225738"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2" name="Google Shape;9202;p29"/>
            <p:cNvSpPr/>
            <p:nvPr/>
          </p:nvSpPr>
          <p:spPr>
            <a:xfrm>
              <a:off x="5225738"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3" name="Google Shape;9203;p29"/>
            <p:cNvSpPr/>
            <p:nvPr/>
          </p:nvSpPr>
          <p:spPr>
            <a:xfrm>
              <a:off x="5225738"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4" name="Google Shape;9204;p29"/>
            <p:cNvSpPr/>
            <p:nvPr/>
          </p:nvSpPr>
          <p:spPr>
            <a:xfrm>
              <a:off x="630104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5" name="Google Shape;9205;p29"/>
            <p:cNvSpPr/>
            <p:nvPr/>
          </p:nvSpPr>
          <p:spPr>
            <a:xfrm>
              <a:off x="630104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6" name="Google Shape;9206;p29"/>
            <p:cNvSpPr/>
            <p:nvPr/>
          </p:nvSpPr>
          <p:spPr>
            <a:xfrm>
              <a:off x="630104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7" name="Google Shape;9207;p29"/>
            <p:cNvSpPr/>
            <p:nvPr/>
          </p:nvSpPr>
          <p:spPr>
            <a:xfrm>
              <a:off x="8182306"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8" name="Google Shape;9208;p29"/>
            <p:cNvSpPr/>
            <p:nvPr/>
          </p:nvSpPr>
          <p:spPr>
            <a:xfrm>
              <a:off x="8182306"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9" name="Google Shape;9209;p29"/>
            <p:cNvSpPr/>
            <p:nvPr/>
          </p:nvSpPr>
          <p:spPr>
            <a:xfrm>
              <a:off x="2538773"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0" name="Google Shape;9210;p29"/>
            <p:cNvSpPr/>
            <p:nvPr/>
          </p:nvSpPr>
          <p:spPr>
            <a:xfrm>
              <a:off x="2538773"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9211"/>
        <p:cNvGrpSpPr/>
        <p:nvPr/>
      </p:nvGrpSpPr>
      <p:grpSpPr>
        <a:xfrm>
          <a:off x="0" y="0"/>
          <a:ext cx="0" cy="0"/>
          <a:chOff x="0" y="0"/>
          <a:chExt cx="0" cy="0"/>
        </a:xfrm>
      </p:grpSpPr>
      <p:grpSp>
        <p:nvGrpSpPr>
          <p:cNvPr id="9212" name="Google Shape;9212;p30"/>
          <p:cNvGrpSpPr/>
          <p:nvPr/>
        </p:nvGrpSpPr>
        <p:grpSpPr>
          <a:xfrm>
            <a:off x="189" y="52"/>
            <a:ext cx="9144013" cy="5143533"/>
            <a:chOff x="4088025" y="1324225"/>
            <a:chExt cx="1348575" cy="1101800"/>
          </a:xfrm>
        </p:grpSpPr>
        <p:sp>
          <p:nvSpPr>
            <p:cNvPr id="9213" name="Google Shape;9213;p30"/>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4" name="Google Shape;9214;p30"/>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5" name="Google Shape;9215;p30"/>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6" name="Google Shape;9216;p30"/>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7" name="Google Shape;9217;p30"/>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8" name="Google Shape;9218;p30"/>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9" name="Google Shape;9219;p30"/>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0" name="Google Shape;9220;p30"/>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1" name="Google Shape;9221;p30"/>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2" name="Google Shape;9222;p30"/>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3" name="Google Shape;9223;p30"/>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4" name="Google Shape;9224;p30"/>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5" name="Google Shape;9225;p30"/>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6" name="Google Shape;9226;p30"/>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7" name="Google Shape;9227;p30"/>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8" name="Google Shape;9228;p30"/>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9" name="Google Shape;9229;p30"/>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0" name="Google Shape;9230;p30"/>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1" name="Google Shape;9231;p30"/>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2" name="Google Shape;9232;p30"/>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3" name="Google Shape;9233;p30"/>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4" name="Google Shape;9234;p30"/>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5" name="Google Shape;9235;p30"/>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6" name="Google Shape;9236;p30"/>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7" name="Google Shape;9237;p30"/>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8" name="Google Shape;9238;p30"/>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9" name="Google Shape;9239;p30"/>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0" name="Google Shape;9240;p30"/>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1" name="Google Shape;9241;p30"/>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2" name="Google Shape;9242;p30"/>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3" name="Google Shape;9243;p30"/>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4" name="Google Shape;9244;p30"/>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5" name="Google Shape;9245;p30"/>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6" name="Google Shape;9246;p30"/>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7" name="Google Shape;9247;p30"/>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8" name="Google Shape;9248;p30"/>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9" name="Google Shape;9249;p30"/>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0" name="Google Shape;9250;p30"/>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1" name="Google Shape;9251;p30"/>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2" name="Google Shape;9252;p30"/>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3" name="Google Shape;9253;p30"/>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4" name="Google Shape;9254;p30"/>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5" name="Google Shape;9255;p30"/>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6" name="Google Shape;9256;p30"/>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7" name="Google Shape;9257;p30"/>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8" name="Google Shape;9258;p30"/>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9" name="Google Shape;9259;p30"/>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0" name="Google Shape;9260;p30"/>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1" name="Google Shape;9261;p30"/>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2" name="Google Shape;9262;p30"/>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3" name="Google Shape;9263;p30"/>
          <p:cNvGrpSpPr/>
          <p:nvPr/>
        </p:nvGrpSpPr>
        <p:grpSpPr>
          <a:xfrm>
            <a:off x="110918" y="206"/>
            <a:ext cx="8922164" cy="5143474"/>
            <a:chOff x="110918" y="206"/>
            <a:chExt cx="8922164" cy="5143474"/>
          </a:xfrm>
        </p:grpSpPr>
        <p:sp>
          <p:nvSpPr>
            <p:cNvPr id="9264" name="Google Shape;9264;p30"/>
            <p:cNvSpPr/>
            <p:nvPr/>
          </p:nvSpPr>
          <p:spPr>
            <a:xfrm>
              <a:off x="66597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5" name="Google Shape;9265;p30"/>
            <p:cNvSpPr/>
            <p:nvPr/>
          </p:nvSpPr>
          <p:spPr>
            <a:xfrm>
              <a:off x="66597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6" name="Google Shape;9266;p30"/>
            <p:cNvSpPr/>
            <p:nvPr/>
          </p:nvSpPr>
          <p:spPr>
            <a:xfrm>
              <a:off x="66597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7" name="Google Shape;9267;p30"/>
            <p:cNvSpPr/>
            <p:nvPr/>
          </p:nvSpPr>
          <p:spPr>
            <a:xfrm>
              <a:off x="657752"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8" name="Google Shape;9268;p30"/>
            <p:cNvSpPr/>
            <p:nvPr/>
          </p:nvSpPr>
          <p:spPr>
            <a:xfrm>
              <a:off x="657752"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9" name="Google Shape;9269;p30"/>
            <p:cNvSpPr/>
            <p:nvPr/>
          </p:nvSpPr>
          <p:spPr>
            <a:xfrm>
              <a:off x="66597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0" name="Google Shape;9270;p30"/>
            <p:cNvSpPr/>
            <p:nvPr/>
          </p:nvSpPr>
          <p:spPr>
            <a:xfrm>
              <a:off x="657752"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1" name="Google Shape;9271;p30"/>
            <p:cNvSpPr/>
            <p:nvPr/>
          </p:nvSpPr>
          <p:spPr>
            <a:xfrm>
              <a:off x="66597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2" name="Google Shape;9272;p30"/>
            <p:cNvSpPr/>
            <p:nvPr/>
          </p:nvSpPr>
          <p:spPr>
            <a:xfrm>
              <a:off x="657752"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3" name="Google Shape;9273;p30"/>
            <p:cNvSpPr/>
            <p:nvPr/>
          </p:nvSpPr>
          <p:spPr>
            <a:xfrm>
              <a:off x="657752"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4" name="Google Shape;9274;p30"/>
            <p:cNvSpPr/>
            <p:nvPr/>
          </p:nvSpPr>
          <p:spPr>
            <a:xfrm>
              <a:off x="66597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5" name="Google Shape;9275;p30"/>
            <p:cNvSpPr/>
            <p:nvPr/>
          </p:nvSpPr>
          <p:spPr>
            <a:xfrm>
              <a:off x="66597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6" name="Google Shape;9276;p30"/>
            <p:cNvSpPr/>
            <p:nvPr/>
          </p:nvSpPr>
          <p:spPr>
            <a:xfrm>
              <a:off x="66597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7" name="Google Shape;9277;p30"/>
            <p:cNvSpPr/>
            <p:nvPr/>
          </p:nvSpPr>
          <p:spPr>
            <a:xfrm>
              <a:off x="657752"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8" name="Google Shape;9278;p30"/>
            <p:cNvSpPr/>
            <p:nvPr/>
          </p:nvSpPr>
          <p:spPr>
            <a:xfrm>
              <a:off x="66597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9" name="Google Shape;9279;p30"/>
            <p:cNvSpPr/>
            <p:nvPr/>
          </p:nvSpPr>
          <p:spPr>
            <a:xfrm>
              <a:off x="66597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0" name="Google Shape;9280;p30"/>
            <p:cNvSpPr/>
            <p:nvPr/>
          </p:nvSpPr>
          <p:spPr>
            <a:xfrm>
              <a:off x="657752"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1" name="Google Shape;9281;p30"/>
            <p:cNvSpPr/>
            <p:nvPr/>
          </p:nvSpPr>
          <p:spPr>
            <a:xfrm>
              <a:off x="66597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282" name="Google Shape;9282;p30"/>
            <p:cNvGrpSpPr/>
            <p:nvPr/>
          </p:nvGrpSpPr>
          <p:grpSpPr>
            <a:xfrm>
              <a:off x="8706192" y="206"/>
              <a:ext cx="53414" cy="5143474"/>
              <a:chOff x="8511811" y="206"/>
              <a:chExt cx="53414" cy="5143474"/>
            </a:xfrm>
          </p:grpSpPr>
          <p:sp>
            <p:nvSpPr>
              <p:cNvPr id="9283" name="Google Shape;9283;p30"/>
              <p:cNvSpPr/>
              <p:nvPr/>
            </p:nvSpPr>
            <p:spPr>
              <a:xfrm>
                <a:off x="852003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4" name="Google Shape;9284;p30"/>
              <p:cNvSpPr/>
              <p:nvPr/>
            </p:nvSpPr>
            <p:spPr>
              <a:xfrm>
                <a:off x="852003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5" name="Google Shape;9285;p30"/>
              <p:cNvSpPr/>
              <p:nvPr/>
            </p:nvSpPr>
            <p:spPr>
              <a:xfrm>
                <a:off x="8520038"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6" name="Google Shape;9286;p30"/>
              <p:cNvSpPr/>
              <p:nvPr/>
            </p:nvSpPr>
            <p:spPr>
              <a:xfrm>
                <a:off x="8511811"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7" name="Google Shape;9287;p30"/>
              <p:cNvSpPr/>
              <p:nvPr/>
            </p:nvSpPr>
            <p:spPr>
              <a:xfrm>
                <a:off x="8511811"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8" name="Google Shape;9288;p30"/>
              <p:cNvSpPr/>
              <p:nvPr/>
            </p:nvSpPr>
            <p:spPr>
              <a:xfrm>
                <a:off x="8520038"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9" name="Google Shape;9289;p30"/>
              <p:cNvSpPr/>
              <p:nvPr/>
            </p:nvSpPr>
            <p:spPr>
              <a:xfrm>
                <a:off x="8511811"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0" name="Google Shape;9290;p30"/>
              <p:cNvSpPr/>
              <p:nvPr/>
            </p:nvSpPr>
            <p:spPr>
              <a:xfrm>
                <a:off x="8520038"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1" name="Google Shape;9291;p30"/>
              <p:cNvSpPr/>
              <p:nvPr/>
            </p:nvSpPr>
            <p:spPr>
              <a:xfrm>
                <a:off x="8511811"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2" name="Google Shape;9292;p30"/>
              <p:cNvSpPr/>
              <p:nvPr/>
            </p:nvSpPr>
            <p:spPr>
              <a:xfrm>
                <a:off x="8511811"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3" name="Google Shape;9293;p30"/>
              <p:cNvSpPr/>
              <p:nvPr/>
            </p:nvSpPr>
            <p:spPr>
              <a:xfrm>
                <a:off x="852003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4" name="Google Shape;9294;p30"/>
              <p:cNvSpPr/>
              <p:nvPr/>
            </p:nvSpPr>
            <p:spPr>
              <a:xfrm>
                <a:off x="8520038"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5" name="Google Shape;9295;p30"/>
              <p:cNvSpPr/>
              <p:nvPr/>
            </p:nvSpPr>
            <p:spPr>
              <a:xfrm>
                <a:off x="852003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6" name="Google Shape;9296;p30"/>
              <p:cNvSpPr/>
              <p:nvPr/>
            </p:nvSpPr>
            <p:spPr>
              <a:xfrm>
                <a:off x="8511811"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7" name="Google Shape;9297;p30"/>
              <p:cNvSpPr/>
              <p:nvPr/>
            </p:nvSpPr>
            <p:spPr>
              <a:xfrm>
                <a:off x="852003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8" name="Google Shape;9298;p30"/>
              <p:cNvSpPr/>
              <p:nvPr/>
            </p:nvSpPr>
            <p:spPr>
              <a:xfrm>
                <a:off x="8520038"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9" name="Google Shape;9299;p30"/>
              <p:cNvSpPr/>
              <p:nvPr/>
            </p:nvSpPr>
            <p:spPr>
              <a:xfrm>
                <a:off x="8511811"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0" name="Google Shape;9300;p30"/>
              <p:cNvSpPr/>
              <p:nvPr/>
            </p:nvSpPr>
            <p:spPr>
              <a:xfrm>
                <a:off x="8520038"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1" name="Google Shape;9301;p30"/>
              <p:cNvSpPr/>
              <p:nvPr/>
            </p:nvSpPr>
            <p:spPr>
              <a:xfrm>
                <a:off x="8511811"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2" name="Google Shape;9302;p30"/>
              <p:cNvSpPr/>
              <p:nvPr/>
            </p:nvSpPr>
            <p:spPr>
              <a:xfrm>
                <a:off x="8520038"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3" name="Google Shape;9303;p30"/>
              <p:cNvSpPr/>
              <p:nvPr/>
            </p:nvSpPr>
            <p:spPr>
              <a:xfrm>
                <a:off x="8511811"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4" name="Google Shape;9304;p30"/>
              <p:cNvSpPr/>
              <p:nvPr/>
            </p:nvSpPr>
            <p:spPr>
              <a:xfrm>
                <a:off x="852003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5" name="Google Shape;9305;p30"/>
              <p:cNvSpPr/>
              <p:nvPr/>
            </p:nvSpPr>
            <p:spPr>
              <a:xfrm>
                <a:off x="8511811"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6" name="Google Shape;9306;p30"/>
              <p:cNvSpPr/>
              <p:nvPr/>
            </p:nvSpPr>
            <p:spPr>
              <a:xfrm>
                <a:off x="851181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7" name="Google Shape;9307;p30"/>
              <p:cNvSpPr/>
              <p:nvPr/>
            </p:nvSpPr>
            <p:spPr>
              <a:xfrm>
                <a:off x="8520038"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8" name="Google Shape;9308;p30"/>
              <p:cNvSpPr/>
              <p:nvPr/>
            </p:nvSpPr>
            <p:spPr>
              <a:xfrm>
                <a:off x="8511811"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9" name="Google Shape;9309;p30"/>
              <p:cNvSpPr/>
              <p:nvPr/>
            </p:nvSpPr>
            <p:spPr>
              <a:xfrm>
                <a:off x="8511811"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0" name="Google Shape;9310;p30"/>
              <p:cNvSpPr/>
              <p:nvPr/>
            </p:nvSpPr>
            <p:spPr>
              <a:xfrm>
                <a:off x="8511811"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1" name="Google Shape;9311;p30"/>
              <p:cNvSpPr/>
              <p:nvPr/>
            </p:nvSpPr>
            <p:spPr>
              <a:xfrm>
                <a:off x="8520038"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2" name="Google Shape;9312;p30"/>
              <p:cNvSpPr/>
              <p:nvPr/>
            </p:nvSpPr>
            <p:spPr>
              <a:xfrm>
                <a:off x="852003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3" name="Google Shape;9313;p30"/>
              <p:cNvSpPr/>
              <p:nvPr/>
            </p:nvSpPr>
            <p:spPr>
              <a:xfrm>
                <a:off x="8520038"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4" name="Google Shape;9314;p30"/>
              <p:cNvSpPr/>
              <p:nvPr/>
            </p:nvSpPr>
            <p:spPr>
              <a:xfrm>
                <a:off x="8511811"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5" name="Google Shape;9315;p30"/>
              <p:cNvSpPr/>
              <p:nvPr/>
            </p:nvSpPr>
            <p:spPr>
              <a:xfrm>
                <a:off x="8520038"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6" name="Google Shape;9316;p30"/>
              <p:cNvSpPr/>
              <p:nvPr/>
            </p:nvSpPr>
            <p:spPr>
              <a:xfrm>
                <a:off x="8511811"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7" name="Google Shape;9317;p30"/>
              <p:cNvSpPr/>
              <p:nvPr/>
            </p:nvSpPr>
            <p:spPr>
              <a:xfrm>
                <a:off x="8520038"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8" name="Google Shape;9318;p30"/>
              <p:cNvSpPr/>
              <p:nvPr/>
            </p:nvSpPr>
            <p:spPr>
              <a:xfrm>
                <a:off x="8511811"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19" name="Google Shape;9319;p30"/>
            <p:cNvGrpSpPr/>
            <p:nvPr/>
          </p:nvGrpSpPr>
          <p:grpSpPr>
            <a:xfrm>
              <a:off x="8979668" y="206"/>
              <a:ext cx="53414" cy="5143474"/>
              <a:chOff x="8712171" y="206"/>
              <a:chExt cx="53414" cy="5143474"/>
            </a:xfrm>
          </p:grpSpPr>
          <p:sp>
            <p:nvSpPr>
              <p:cNvPr id="9320" name="Google Shape;9320;p30"/>
              <p:cNvSpPr/>
              <p:nvPr/>
            </p:nvSpPr>
            <p:spPr>
              <a:xfrm>
                <a:off x="87203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1" name="Google Shape;9321;p30"/>
              <p:cNvSpPr/>
              <p:nvPr/>
            </p:nvSpPr>
            <p:spPr>
              <a:xfrm>
                <a:off x="87203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2" name="Google Shape;9322;p30"/>
              <p:cNvSpPr/>
              <p:nvPr/>
            </p:nvSpPr>
            <p:spPr>
              <a:xfrm>
                <a:off x="87203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3" name="Google Shape;9323;p30"/>
              <p:cNvSpPr/>
              <p:nvPr/>
            </p:nvSpPr>
            <p:spPr>
              <a:xfrm>
                <a:off x="87121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4" name="Google Shape;9324;p30"/>
              <p:cNvSpPr/>
              <p:nvPr/>
            </p:nvSpPr>
            <p:spPr>
              <a:xfrm>
                <a:off x="87121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5" name="Google Shape;9325;p30"/>
              <p:cNvSpPr/>
              <p:nvPr/>
            </p:nvSpPr>
            <p:spPr>
              <a:xfrm>
                <a:off x="87203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6" name="Google Shape;9326;p30"/>
              <p:cNvSpPr/>
              <p:nvPr/>
            </p:nvSpPr>
            <p:spPr>
              <a:xfrm>
                <a:off x="87121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7" name="Google Shape;9327;p30"/>
              <p:cNvSpPr/>
              <p:nvPr/>
            </p:nvSpPr>
            <p:spPr>
              <a:xfrm>
                <a:off x="87203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8" name="Google Shape;9328;p30"/>
              <p:cNvSpPr/>
              <p:nvPr/>
            </p:nvSpPr>
            <p:spPr>
              <a:xfrm>
                <a:off x="87121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9" name="Google Shape;9329;p30"/>
              <p:cNvSpPr/>
              <p:nvPr/>
            </p:nvSpPr>
            <p:spPr>
              <a:xfrm>
                <a:off x="871217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0" name="Google Shape;9330;p30"/>
              <p:cNvSpPr/>
              <p:nvPr/>
            </p:nvSpPr>
            <p:spPr>
              <a:xfrm>
                <a:off x="872039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1" name="Google Shape;9331;p30"/>
              <p:cNvSpPr/>
              <p:nvPr/>
            </p:nvSpPr>
            <p:spPr>
              <a:xfrm>
                <a:off x="872039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2" name="Google Shape;9332;p30"/>
              <p:cNvSpPr/>
              <p:nvPr/>
            </p:nvSpPr>
            <p:spPr>
              <a:xfrm>
                <a:off x="872039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3" name="Google Shape;9333;p30"/>
              <p:cNvSpPr/>
              <p:nvPr/>
            </p:nvSpPr>
            <p:spPr>
              <a:xfrm>
                <a:off x="871217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4" name="Google Shape;9334;p30"/>
              <p:cNvSpPr/>
              <p:nvPr/>
            </p:nvSpPr>
            <p:spPr>
              <a:xfrm>
                <a:off x="872039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5" name="Google Shape;9335;p30"/>
              <p:cNvSpPr/>
              <p:nvPr/>
            </p:nvSpPr>
            <p:spPr>
              <a:xfrm>
                <a:off x="872039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6" name="Google Shape;9336;p30"/>
              <p:cNvSpPr/>
              <p:nvPr/>
            </p:nvSpPr>
            <p:spPr>
              <a:xfrm>
                <a:off x="871217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7" name="Google Shape;9337;p30"/>
              <p:cNvSpPr/>
              <p:nvPr/>
            </p:nvSpPr>
            <p:spPr>
              <a:xfrm>
                <a:off x="872039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8" name="Google Shape;9338;p30"/>
              <p:cNvSpPr/>
              <p:nvPr/>
            </p:nvSpPr>
            <p:spPr>
              <a:xfrm>
                <a:off x="871217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9" name="Google Shape;9339;p30"/>
              <p:cNvSpPr/>
              <p:nvPr/>
            </p:nvSpPr>
            <p:spPr>
              <a:xfrm>
                <a:off x="872039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0" name="Google Shape;9340;p30"/>
              <p:cNvSpPr/>
              <p:nvPr/>
            </p:nvSpPr>
            <p:spPr>
              <a:xfrm>
                <a:off x="871217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1" name="Google Shape;9341;p30"/>
              <p:cNvSpPr/>
              <p:nvPr/>
            </p:nvSpPr>
            <p:spPr>
              <a:xfrm>
                <a:off x="872039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2" name="Google Shape;9342;p30"/>
              <p:cNvSpPr/>
              <p:nvPr/>
            </p:nvSpPr>
            <p:spPr>
              <a:xfrm>
                <a:off x="871217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3" name="Google Shape;9343;p30"/>
              <p:cNvSpPr/>
              <p:nvPr/>
            </p:nvSpPr>
            <p:spPr>
              <a:xfrm>
                <a:off x="871217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4" name="Google Shape;9344;p30"/>
              <p:cNvSpPr/>
              <p:nvPr/>
            </p:nvSpPr>
            <p:spPr>
              <a:xfrm>
                <a:off x="872039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5" name="Google Shape;9345;p30"/>
              <p:cNvSpPr/>
              <p:nvPr/>
            </p:nvSpPr>
            <p:spPr>
              <a:xfrm>
                <a:off x="871217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6" name="Google Shape;9346;p30"/>
              <p:cNvSpPr/>
              <p:nvPr/>
            </p:nvSpPr>
            <p:spPr>
              <a:xfrm>
                <a:off x="871217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7" name="Google Shape;9347;p30"/>
              <p:cNvSpPr/>
              <p:nvPr/>
            </p:nvSpPr>
            <p:spPr>
              <a:xfrm>
                <a:off x="871217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8" name="Google Shape;9348;p30"/>
              <p:cNvSpPr/>
              <p:nvPr/>
            </p:nvSpPr>
            <p:spPr>
              <a:xfrm>
                <a:off x="872039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9" name="Google Shape;9349;p30"/>
              <p:cNvSpPr/>
              <p:nvPr/>
            </p:nvSpPr>
            <p:spPr>
              <a:xfrm>
                <a:off x="872039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0" name="Google Shape;9350;p30"/>
              <p:cNvSpPr/>
              <p:nvPr/>
            </p:nvSpPr>
            <p:spPr>
              <a:xfrm>
                <a:off x="872039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1" name="Google Shape;9351;p30"/>
              <p:cNvSpPr/>
              <p:nvPr/>
            </p:nvSpPr>
            <p:spPr>
              <a:xfrm>
                <a:off x="871217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2" name="Google Shape;9352;p30"/>
              <p:cNvSpPr/>
              <p:nvPr/>
            </p:nvSpPr>
            <p:spPr>
              <a:xfrm>
                <a:off x="872039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3" name="Google Shape;9353;p30"/>
              <p:cNvSpPr/>
              <p:nvPr/>
            </p:nvSpPr>
            <p:spPr>
              <a:xfrm>
                <a:off x="871217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4" name="Google Shape;9354;p30"/>
              <p:cNvSpPr/>
              <p:nvPr/>
            </p:nvSpPr>
            <p:spPr>
              <a:xfrm>
                <a:off x="872039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5" name="Google Shape;9355;p30"/>
              <p:cNvSpPr/>
              <p:nvPr/>
            </p:nvSpPr>
            <p:spPr>
              <a:xfrm>
                <a:off x="871217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56" name="Google Shape;9356;p30"/>
            <p:cNvGrpSpPr/>
            <p:nvPr/>
          </p:nvGrpSpPr>
          <p:grpSpPr>
            <a:xfrm>
              <a:off x="110918" y="206"/>
              <a:ext cx="53295" cy="4852321"/>
              <a:chOff x="62135" y="206"/>
              <a:chExt cx="53295" cy="4852321"/>
            </a:xfrm>
          </p:grpSpPr>
          <p:sp>
            <p:nvSpPr>
              <p:cNvPr id="9357" name="Google Shape;9357;p30"/>
              <p:cNvSpPr/>
              <p:nvPr/>
            </p:nvSpPr>
            <p:spPr>
              <a:xfrm>
                <a:off x="70362"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8" name="Google Shape;9358;p30"/>
              <p:cNvSpPr/>
              <p:nvPr/>
            </p:nvSpPr>
            <p:spPr>
              <a:xfrm>
                <a:off x="70362"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9" name="Google Shape;9359;p30"/>
              <p:cNvSpPr/>
              <p:nvPr/>
            </p:nvSpPr>
            <p:spPr>
              <a:xfrm>
                <a:off x="70362"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0" name="Google Shape;9360;p30"/>
              <p:cNvSpPr/>
              <p:nvPr/>
            </p:nvSpPr>
            <p:spPr>
              <a:xfrm>
                <a:off x="70362"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1" name="Google Shape;9361;p30"/>
              <p:cNvSpPr/>
              <p:nvPr/>
            </p:nvSpPr>
            <p:spPr>
              <a:xfrm>
                <a:off x="62135"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2" name="Google Shape;9362;p30"/>
              <p:cNvSpPr/>
              <p:nvPr/>
            </p:nvSpPr>
            <p:spPr>
              <a:xfrm>
                <a:off x="62135"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3" name="Google Shape;9363;p30"/>
              <p:cNvSpPr/>
              <p:nvPr/>
            </p:nvSpPr>
            <p:spPr>
              <a:xfrm>
                <a:off x="70362"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4" name="Google Shape;9364;p30"/>
              <p:cNvSpPr/>
              <p:nvPr/>
            </p:nvSpPr>
            <p:spPr>
              <a:xfrm>
                <a:off x="62135"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5" name="Google Shape;9365;p30"/>
              <p:cNvSpPr/>
              <p:nvPr/>
            </p:nvSpPr>
            <p:spPr>
              <a:xfrm>
                <a:off x="70362"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6" name="Google Shape;9366;p30"/>
              <p:cNvSpPr/>
              <p:nvPr/>
            </p:nvSpPr>
            <p:spPr>
              <a:xfrm>
                <a:off x="62135"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7" name="Google Shape;9367;p30"/>
              <p:cNvSpPr/>
              <p:nvPr/>
            </p:nvSpPr>
            <p:spPr>
              <a:xfrm>
                <a:off x="70362"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8" name="Google Shape;9368;p30"/>
              <p:cNvSpPr/>
              <p:nvPr/>
            </p:nvSpPr>
            <p:spPr>
              <a:xfrm>
                <a:off x="62135"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9" name="Google Shape;9369;p30"/>
              <p:cNvSpPr/>
              <p:nvPr/>
            </p:nvSpPr>
            <p:spPr>
              <a:xfrm>
                <a:off x="70362"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0" name="Google Shape;9370;p30"/>
              <p:cNvSpPr/>
              <p:nvPr/>
            </p:nvSpPr>
            <p:spPr>
              <a:xfrm>
                <a:off x="62135"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1" name="Google Shape;9371;p30"/>
              <p:cNvSpPr/>
              <p:nvPr/>
            </p:nvSpPr>
            <p:spPr>
              <a:xfrm>
                <a:off x="70362"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2" name="Google Shape;9372;p30"/>
              <p:cNvSpPr/>
              <p:nvPr/>
            </p:nvSpPr>
            <p:spPr>
              <a:xfrm>
                <a:off x="70362"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3" name="Google Shape;9373;p30"/>
              <p:cNvSpPr/>
              <p:nvPr/>
            </p:nvSpPr>
            <p:spPr>
              <a:xfrm>
                <a:off x="62135"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4" name="Google Shape;9374;p30"/>
              <p:cNvSpPr/>
              <p:nvPr/>
            </p:nvSpPr>
            <p:spPr>
              <a:xfrm>
                <a:off x="62135"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5" name="Google Shape;9375;p30"/>
              <p:cNvSpPr/>
              <p:nvPr/>
            </p:nvSpPr>
            <p:spPr>
              <a:xfrm>
                <a:off x="70362"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6" name="Google Shape;9376;p30"/>
              <p:cNvSpPr/>
              <p:nvPr/>
            </p:nvSpPr>
            <p:spPr>
              <a:xfrm>
                <a:off x="62135"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7" name="Google Shape;9377;p30"/>
              <p:cNvSpPr/>
              <p:nvPr/>
            </p:nvSpPr>
            <p:spPr>
              <a:xfrm>
                <a:off x="70362"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8" name="Google Shape;9378;p30"/>
              <p:cNvSpPr/>
              <p:nvPr/>
            </p:nvSpPr>
            <p:spPr>
              <a:xfrm>
                <a:off x="70362"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9" name="Google Shape;9379;p30"/>
              <p:cNvSpPr/>
              <p:nvPr/>
            </p:nvSpPr>
            <p:spPr>
              <a:xfrm>
                <a:off x="62135"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0" name="Google Shape;9380;p30"/>
              <p:cNvSpPr/>
              <p:nvPr/>
            </p:nvSpPr>
            <p:spPr>
              <a:xfrm>
                <a:off x="62135"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1" name="Google Shape;9381;p30"/>
              <p:cNvSpPr/>
              <p:nvPr/>
            </p:nvSpPr>
            <p:spPr>
              <a:xfrm>
                <a:off x="62135"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2" name="Google Shape;9382;p30"/>
              <p:cNvSpPr/>
              <p:nvPr/>
            </p:nvSpPr>
            <p:spPr>
              <a:xfrm>
                <a:off x="70362"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3" name="Google Shape;9383;p30"/>
              <p:cNvSpPr/>
              <p:nvPr/>
            </p:nvSpPr>
            <p:spPr>
              <a:xfrm>
                <a:off x="70362"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4" name="Google Shape;9384;p30"/>
              <p:cNvSpPr/>
              <p:nvPr/>
            </p:nvSpPr>
            <p:spPr>
              <a:xfrm>
                <a:off x="70362"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5" name="Google Shape;9385;p30"/>
              <p:cNvSpPr/>
              <p:nvPr/>
            </p:nvSpPr>
            <p:spPr>
              <a:xfrm>
                <a:off x="62135"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6" name="Google Shape;9386;p30"/>
              <p:cNvSpPr/>
              <p:nvPr/>
            </p:nvSpPr>
            <p:spPr>
              <a:xfrm>
                <a:off x="70362"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7" name="Google Shape;9387;p30"/>
              <p:cNvSpPr/>
              <p:nvPr/>
            </p:nvSpPr>
            <p:spPr>
              <a:xfrm>
                <a:off x="62135"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8" name="Google Shape;9388;p30"/>
              <p:cNvSpPr/>
              <p:nvPr/>
            </p:nvSpPr>
            <p:spPr>
              <a:xfrm>
                <a:off x="70362"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9" name="Google Shape;9389;p30"/>
              <p:cNvSpPr/>
              <p:nvPr/>
            </p:nvSpPr>
            <p:spPr>
              <a:xfrm>
                <a:off x="62135"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0" name="Google Shape;9390;p30"/>
              <p:cNvSpPr/>
              <p:nvPr/>
            </p:nvSpPr>
            <p:spPr>
              <a:xfrm>
                <a:off x="70362"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1" name="Google Shape;9391;p30"/>
            <p:cNvGrpSpPr/>
            <p:nvPr/>
          </p:nvGrpSpPr>
          <p:grpSpPr>
            <a:xfrm>
              <a:off x="384275" y="206"/>
              <a:ext cx="53414" cy="4852321"/>
              <a:chOff x="418506" y="206"/>
              <a:chExt cx="53414" cy="4852321"/>
            </a:xfrm>
          </p:grpSpPr>
          <p:sp>
            <p:nvSpPr>
              <p:cNvPr id="9392" name="Google Shape;9392;p30"/>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3" name="Google Shape;9393;p30"/>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4" name="Google Shape;9394;p30"/>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5" name="Google Shape;9395;p30"/>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6" name="Google Shape;9396;p30"/>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7" name="Google Shape;9397;p30"/>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8" name="Google Shape;9398;p30"/>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9" name="Google Shape;9399;p30"/>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0" name="Google Shape;9400;p30"/>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1" name="Google Shape;9401;p30"/>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2" name="Google Shape;9402;p30"/>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3" name="Google Shape;9403;p30"/>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4" name="Google Shape;9404;p30"/>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5" name="Google Shape;9405;p30"/>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6" name="Google Shape;9406;p30"/>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7" name="Google Shape;9407;p30"/>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8" name="Google Shape;9408;p30"/>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9" name="Google Shape;9409;p30"/>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0" name="Google Shape;9410;p30"/>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1" name="Google Shape;9411;p30"/>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2" name="Google Shape;9412;p30"/>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3" name="Google Shape;9413;p30"/>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4" name="Google Shape;9414;p30"/>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5" name="Google Shape;9415;p30"/>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6" name="Google Shape;9416;p30"/>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7" name="Google Shape;9417;p30"/>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8" name="Google Shape;9418;p30"/>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9" name="Google Shape;9419;p30"/>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0" name="Google Shape;9420;p30"/>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1" name="Google Shape;9421;p30"/>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2" name="Google Shape;9422;p30"/>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3" name="Google Shape;9423;p30"/>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4" name="Google Shape;9424;p30"/>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5" name="Google Shape;9425;p30"/>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426" name="Google Shape;9426;p30"/>
            <p:cNvSpPr/>
            <p:nvPr/>
          </p:nvSpPr>
          <p:spPr>
            <a:xfrm>
              <a:off x="939336"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7" name="Google Shape;9427;p30"/>
            <p:cNvSpPr/>
            <p:nvPr/>
          </p:nvSpPr>
          <p:spPr>
            <a:xfrm>
              <a:off x="939336"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8" name="Google Shape;9428;p30"/>
            <p:cNvSpPr/>
            <p:nvPr/>
          </p:nvSpPr>
          <p:spPr>
            <a:xfrm>
              <a:off x="939336"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9" name="Google Shape;9429;p30"/>
            <p:cNvSpPr/>
            <p:nvPr/>
          </p:nvSpPr>
          <p:spPr>
            <a:xfrm>
              <a:off x="939336"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0" name="Google Shape;9430;p30"/>
            <p:cNvSpPr/>
            <p:nvPr/>
          </p:nvSpPr>
          <p:spPr>
            <a:xfrm>
              <a:off x="931109"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1" name="Google Shape;9431;p30"/>
            <p:cNvSpPr/>
            <p:nvPr/>
          </p:nvSpPr>
          <p:spPr>
            <a:xfrm>
              <a:off x="931109"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2" name="Google Shape;9432;p30"/>
            <p:cNvSpPr/>
            <p:nvPr/>
          </p:nvSpPr>
          <p:spPr>
            <a:xfrm>
              <a:off x="939336"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3" name="Google Shape;9433;p30"/>
            <p:cNvSpPr/>
            <p:nvPr/>
          </p:nvSpPr>
          <p:spPr>
            <a:xfrm>
              <a:off x="931109"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4" name="Google Shape;9434;p30"/>
            <p:cNvSpPr/>
            <p:nvPr/>
          </p:nvSpPr>
          <p:spPr>
            <a:xfrm>
              <a:off x="816841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5" name="Google Shape;9435;p30"/>
            <p:cNvSpPr/>
            <p:nvPr/>
          </p:nvSpPr>
          <p:spPr>
            <a:xfrm>
              <a:off x="816841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6" name="Google Shape;9436;p30"/>
            <p:cNvSpPr/>
            <p:nvPr/>
          </p:nvSpPr>
          <p:spPr>
            <a:xfrm>
              <a:off x="816841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7" name="Google Shape;9437;p30"/>
            <p:cNvSpPr/>
            <p:nvPr/>
          </p:nvSpPr>
          <p:spPr>
            <a:xfrm>
              <a:off x="816841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8" name="Google Shape;9438;p30"/>
            <p:cNvSpPr/>
            <p:nvPr/>
          </p:nvSpPr>
          <p:spPr>
            <a:xfrm>
              <a:off x="816019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9" name="Google Shape;9439;p30"/>
            <p:cNvSpPr/>
            <p:nvPr/>
          </p:nvSpPr>
          <p:spPr>
            <a:xfrm>
              <a:off x="816019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0" name="Google Shape;9440;p30"/>
            <p:cNvSpPr/>
            <p:nvPr/>
          </p:nvSpPr>
          <p:spPr>
            <a:xfrm>
              <a:off x="816841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1" name="Google Shape;9441;p30"/>
            <p:cNvSpPr/>
            <p:nvPr/>
          </p:nvSpPr>
          <p:spPr>
            <a:xfrm>
              <a:off x="816019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2" name="Google Shape;9442;p30"/>
            <p:cNvSpPr/>
            <p:nvPr/>
          </p:nvSpPr>
          <p:spPr>
            <a:xfrm>
              <a:off x="8441061"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3" name="Google Shape;9443;p30"/>
            <p:cNvSpPr/>
            <p:nvPr/>
          </p:nvSpPr>
          <p:spPr>
            <a:xfrm>
              <a:off x="844106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4" name="Google Shape;9444;p30"/>
            <p:cNvSpPr/>
            <p:nvPr/>
          </p:nvSpPr>
          <p:spPr>
            <a:xfrm>
              <a:off x="844106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5" name="Google Shape;9445;p30"/>
            <p:cNvSpPr/>
            <p:nvPr/>
          </p:nvSpPr>
          <p:spPr>
            <a:xfrm>
              <a:off x="844106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6" name="Google Shape;9446;p30"/>
            <p:cNvSpPr/>
            <p:nvPr/>
          </p:nvSpPr>
          <p:spPr>
            <a:xfrm>
              <a:off x="843366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7" name="Google Shape;9447;p30"/>
            <p:cNvSpPr/>
            <p:nvPr/>
          </p:nvSpPr>
          <p:spPr>
            <a:xfrm>
              <a:off x="843366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8" name="Google Shape;9448;p30"/>
            <p:cNvSpPr/>
            <p:nvPr/>
          </p:nvSpPr>
          <p:spPr>
            <a:xfrm>
              <a:off x="8441061"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9" name="Google Shape;9449;p30"/>
            <p:cNvSpPr/>
            <p:nvPr/>
          </p:nvSpPr>
          <p:spPr>
            <a:xfrm>
              <a:off x="843366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0" name="Google Shape;9450;p30"/>
            <p:cNvSpPr/>
            <p:nvPr/>
          </p:nvSpPr>
          <p:spPr>
            <a:xfrm>
              <a:off x="8441061"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1" name="Google Shape;9451;p30"/>
            <p:cNvSpPr/>
            <p:nvPr/>
          </p:nvSpPr>
          <p:spPr>
            <a:xfrm>
              <a:off x="843366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2" name="Google Shape;9452;p30"/>
            <p:cNvSpPr/>
            <p:nvPr/>
          </p:nvSpPr>
          <p:spPr>
            <a:xfrm>
              <a:off x="8441061"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3" name="Google Shape;9453;p30"/>
            <p:cNvSpPr/>
            <p:nvPr/>
          </p:nvSpPr>
          <p:spPr>
            <a:xfrm>
              <a:off x="843366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4" name="Google Shape;9454;p30"/>
            <p:cNvSpPr/>
            <p:nvPr/>
          </p:nvSpPr>
          <p:spPr>
            <a:xfrm>
              <a:off x="8441061"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5" name="Google Shape;9455;p30"/>
            <p:cNvSpPr/>
            <p:nvPr/>
          </p:nvSpPr>
          <p:spPr>
            <a:xfrm>
              <a:off x="843366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6" name="Google Shape;9456;p30"/>
            <p:cNvSpPr/>
            <p:nvPr/>
          </p:nvSpPr>
          <p:spPr>
            <a:xfrm>
              <a:off x="8441061"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7" name="Google Shape;9457;p30"/>
            <p:cNvSpPr/>
            <p:nvPr/>
          </p:nvSpPr>
          <p:spPr>
            <a:xfrm>
              <a:off x="8441061"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8" name="Google Shape;9458;p30"/>
            <p:cNvSpPr/>
            <p:nvPr/>
          </p:nvSpPr>
          <p:spPr>
            <a:xfrm>
              <a:off x="843366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9" name="Google Shape;9459;p30"/>
            <p:cNvSpPr/>
            <p:nvPr/>
          </p:nvSpPr>
          <p:spPr>
            <a:xfrm>
              <a:off x="843366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25">
    <p:bg>
      <p:bgPr>
        <a:gradFill>
          <a:gsLst>
            <a:gs pos="0">
              <a:srgbClr val="D4F9FE"/>
            </a:gs>
            <a:gs pos="100000">
              <a:srgbClr val="59E2F7"/>
            </a:gs>
          </a:gsLst>
          <a:path path="circle">
            <a:fillToRect l="50000" t="50000" r="50000" b="50000"/>
          </a:path>
          <a:tileRect/>
        </a:gradFill>
        <a:effectLst/>
      </p:bgPr>
    </p:bg>
    <p:spTree>
      <p:nvGrpSpPr>
        <p:cNvPr id="1" name="Shape 9460"/>
        <p:cNvGrpSpPr/>
        <p:nvPr/>
      </p:nvGrpSpPr>
      <p:grpSpPr>
        <a:xfrm>
          <a:off x="0" y="0"/>
          <a:ext cx="0" cy="0"/>
          <a:chOff x="0" y="0"/>
          <a:chExt cx="0" cy="0"/>
        </a:xfrm>
      </p:grpSpPr>
      <p:grpSp>
        <p:nvGrpSpPr>
          <p:cNvPr id="9461" name="Google Shape;9461;p31"/>
          <p:cNvGrpSpPr/>
          <p:nvPr/>
        </p:nvGrpSpPr>
        <p:grpSpPr>
          <a:xfrm>
            <a:off x="189" y="52"/>
            <a:ext cx="9144013" cy="5143533"/>
            <a:chOff x="4088025" y="1324225"/>
            <a:chExt cx="1348575" cy="1101800"/>
          </a:xfrm>
        </p:grpSpPr>
        <p:sp>
          <p:nvSpPr>
            <p:cNvPr id="9462" name="Google Shape;9462;p31"/>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3" name="Google Shape;9463;p31"/>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4" name="Google Shape;9464;p31"/>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5" name="Google Shape;9465;p31"/>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6" name="Google Shape;9466;p31"/>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7" name="Google Shape;9467;p31"/>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8" name="Google Shape;9468;p31"/>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9" name="Google Shape;9469;p31"/>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0" name="Google Shape;9470;p31"/>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1" name="Google Shape;9471;p31"/>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2" name="Google Shape;9472;p31"/>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3" name="Google Shape;9473;p31"/>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4" name="Google Shape;9474;p31"/>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5" name="Google Shape;9475;p31"/>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6" name="Google Shape;9476;p31"/>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7" name="Google Shape;9477;p31"/>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8" name="Google Shape;9478;p31"/>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9" name="Google Shape;9479;p31"/>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0" name="Google Shape;9480;p31"/>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1" name="Google Shape;9481;p31"/>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2" name="Google Shape;9482;p31"/>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3" name="Google Shape;9483;p31"/>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4" name="Google Shape;9484;p31"/>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5" name="Google Shape;9485;p31"/>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6" name="Google Shape;9486;p31"/>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7" name="Google Shape;9487;p31"/>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8" name="Google Shape;9488;p31"/>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9" name="Google Shape;9489;p31"/>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0" name="Google Shape;9490;p31"/>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1" name="Google Shape;9491;p31"/>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2" name="Google Shape;9492;p31"/>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3" name="Google Shape;9493;p31"/>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4" name="Google Shape;9494;p31"/>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5" name="Google Shape;9495;p31"/>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6" name="Google Shape;9496;p31"/>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7" name="Google Shape;9497;p31"/>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8" name="Google Shape;9498;p31"/>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9" name="Google Shape;9499;p31"/>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0" name="Google Shape;9500;p31"/>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1" name="Google Shape;9501;p31"/>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2" name="Google Shape;9502;p31"/>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3" name="Google Shape;9503;p31"/>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4" name="Google Shape;9504;p31"/>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5" name="Google Shape;9505;p31"/>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6" name="Google Shape;9506;p31"/>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7" name="Google Shape;9507;p31"/>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8" name="Google Shape;9508;p31"/>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9" name="Google Shape;9509;p31"/>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0" name="Google Shape;9510;p31"/>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1" name="Google Shape;9511;p31"/>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251"/>
        <p:cNvGrpSpPr/>
        <p:nvPr/>
      </p:nvGrpSpPr>
      <p:grpSpPr>
        <a:xfrm>
          <a:off x="0" y="0"/>
          <a:ext cx="0" cy="0"/>
          <a:chOff x="0" y="0"/>
          <a:chExt cx="0" cy="0"/>
        </a:xfrm>
      </p:grpSpPr>
      <p:grpSp>
        <p:nvGrpSpPr>
          <p:cNvPr id="1252" name="Google Shape;1252;p5"/>
          <p:cNvGrpSpPr/>
          <p:nvPr/>
        </p:nvGrpSpPr>
        <p:grpSpPr>
          <a:xfrm>
            <a:off x="189" y="52"/>
            <a:ext cx="9144013" cy="5143533"/>
            <a:chOff x="4088025" y="1324225"/>
            <a:chExt cx="1348575" cy="1101800"/>
          </a:xfrm>
        </p:grpSpPr>
        <p:sp>
          <p:nvSpPr>
            <p:cNvPr id="1253" name="Google Shape;1253;p5"/>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5"/>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5"/>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5"/>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5"/>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5"/>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5"/>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5"/>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5"/>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5"/>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5"/>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5"/>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265;p5"/>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5"/>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5"/>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5"/>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5"/>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5"/>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5"/>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5"/>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5"/>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5"/>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5"/>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5"/>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5"/>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5"/>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5"/>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5"/>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5"/>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5"/>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283;p5"/>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 name="Google Shape;1284;p5"/>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285;p5"/>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5"/>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5"/>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5"/>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5"/>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5"/>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5"/>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5"/>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5"/>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5"/>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5"/>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5"/>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5"/>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5"/>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5"/>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5"/>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5"/>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5"/>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03" name="Google Shape;1303;p5"/>
          <p:cNvGrpSpPr/>
          <p:nvPr/>
        </p:nvGrpSpPr>
        <p:grpSpPr>
          <a:xfrm>
            <a:off x="110918" y="206"/>
            <a:ext cx="8922164" cy="5143474"/>
            <a:chOff x="110918" y="206"/>
            <a:chExt cx="8922164" cy="5143474"/>
          </a:xfrm>
        </p:grpSpPr>
        <p:sp>
          <p:nvSpPr>
            <p:cNvPr id="1304" name="Google Shape;1304;p5"/>
            <p:cNvSpPr/>
            <p:nvPr/>
          </p:nvSpPr>
          <p:spPr>
            <a:xfrm>
              <a:off x="66597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5"/>
            <p:cNvSpPr/>
            <p:nvPr/>
          </p:nvSpPr>
          <p:spPr>
            <a:xfrm>
              <a:off x="66597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5"/>
            <p:cNvSpPr/>
            <p:nvPr/>
          </p:nvSpPr>
          <p:spPr>
            <a:xfrm>
              <a:off x="66597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5"/>
            <p:cNvSpPr/>
            <p:nvPr/>
          </p:nvSpPr>
          <p:spPr>
            <a:xfrm>
              <a:off x="657752"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5"/>
            <p:cNvSpPr/>
            <p:nvPr/>
          </p:nvSpPr>
          <p:spPr>
            <a:xfrm>
              <a:off x="657752"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5"/>
            <p:cNvSpPr/>
            <p:nvPr/>
          </p:nvSpPr>
          <p:spPr>
            <a:xfrm>
              <a:off x="66597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5"/>
            <p:cNvSpPr/>
            <p:nvPr/>
          </p:nvSpPr>
          <p:spPr>
            <a:xfrm>
              <a:off x="657752"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5"/>
            <p:cNvSpPr/>
            <p:nvPr/>
          </p:nvSpPr>
          <p:spPr>
            <a:xfrm>
              <a:off x="66597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5"/>
            <p:cNvSpPr/>
            <p:nvPr/>
          </p:nvSpPr>
          <p:spPr>
            <a:xfrm>
              <a:off x="657752"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5"/>
            <p:cNvSpPr/>
            <p:nvPr/>
          </p:nvSpPr>
          <p:spPr>
            <a:xfrm>
              <a:off x="657752"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5"/>
            <p:cNvSpPr/>
            <p:nvPr/>
          </p:nvSpPr>
          <p:spPr>
            <a:xfrm>
              <a:off x="66597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5"/>
            <p:cNvSpPr/>
            <p:nvPr/>
          </p:nvSpPr>
          <p:spPr>
            <a:xfrm>
              <a:off x="66597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5"/>
            <p:cNvSpPr/>
            <p:nvPr/>
          </p:nvSpPr>
          <p:spPr>
            <a:xfrm>
              <a:off x="66597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5"/>
            <p:cNvSpPr/>
            <p:nvPr/>
          </p:nvSpPr>
          <p:spPr>
            <a:xfrm>
              <a:off x="657752"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5"/>
            <p:cNvSpPr/>
            <p:nvPr/>
          </p:nvSpPr>
          <p:spPr>
            <a:xfrm>
              <a:off x="66597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5"/>
            <p:cNvSpPr/>
            <p:nvPr/>
          </p:nvSpPr>
          <p:spPr>
            <a:xfrm>
              <a:off x="66597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5"/>
            <p:cNvSpPr/>
            <p:nvPr/>
          </p:nvSpPr>
          <p:spPr>
            <a:xfrm>
              <a:off x="657752"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5"/>
            <p:cNvSpPr/>
            <p:nvPr/>
          </p:nvSpPr>
          <p:spPr>
            <a:xfrm>
              <a:off x="66597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22" name="Google Shape;1322;p5"/>
            <p:cNvGrpSpPr/>
            <p:nvPr/>
          </p:nvGrpSpPr>
          <p:grpSpPr>
            <a:xfrm>
              <a:off x="8706192" y="206"/>
              <a:ext cx="53414" cy="5143474"/>
              <a:chOff x="8511811" y="206"/>
              <a:chExt cx="53414" cy="5143474"/>
            </a:xfrm>
          </p:grpSpPr>
          <p:sp>
            <p:nvSpPr>
              <p:cNvPr id="1323" name="Google Shape;1323;p5"/>
              <p:cNvSpPr/>
              <p:nvPr/>
            </p:nvSpPr>
            <p:spPr>
              <a:xfrm>
                <a:off x="852003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5"/>
              <p:cNvSpPr/>
              <p:nvPr/>
            </p:nvSpPr>
            <p:spPr>
              <a:xfrm>
                <a:off x="852003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5"/>
              <p:cNvSpPr/>
              <p:nvPr/>
            </p:nvSpPr>
            <p:spPr>
              <a:xfrm>
                <a:off x="8520038"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5"/>
              <p:cNvSpPr/>
              <p:nvPr/>
            </p:nvSpPr>
            <p:spPr>
              <a:xfrm>
                <a:off x="8511811"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5"/>
              <p:cNvSpPr/>
              <p:nvPr/>
            </p:nvSpPr>
            <p:spPr>
              <a:xfrm>
                <a:off x="8511811"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5"/>
              <p:cNvSpPr/>
              <p:nvPr/>
            </p:nvSpPr>
            <p:spPr>
              <a:xfrm>
                <a:off x="8520038"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329;p5"/>
              <p:cNvSpPr/>
              <p:nvPr/>
            </p:nvSpPr>
            <p:spPr>
              <a:xfrm>
                <a:off x="8511811"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330;p5"/>
              <p:cNvSpPr/>
              <p:nvPr/>
            </p:nvSpPr>
            <p:spPr>
              <a:xfrm>
                <a:off x="8520038"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331;p5"/>
              <p:cNvSpPr/>
              <p:nvPr/>
            </p:nvSpPr>
            <p:spPr>
              <a:xfrm>
                <a:off x="8511811"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5"/>
              <p:cNvSpPr/>
              <p:nvPr/>
            </p:nvSpPr>
            <p:spPr>
              <a:xfrm>
                <a:off x="8511811"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5"/>
              <p:cNvSpPr/>
              <p:nvPr/>
            </p:nvSpPr>
            <p:spPr>
              <a:xfrm>
                <a:off x="852003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5"/>
              <p:cNvSpPr/>
              <p:nvPr/>
            </p:nvSpPr>
            <p:spPr>
              <a:xfrm>
                <a:off x="8520038"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5"/>
              <p:cNvSpPr/>
              <p:nvPr/>
            </p:nvSpPr>
            <p:spPr>
              <a:xfrm>
                <a:off x="852003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5"/>
              <p:cNvSpPr/>
              <p:nvPr/>
            </p:nvSpPr>
            <p:spPr>
              <a:xfrm>
                <a:off x="8511811"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5"/>
              <p:cNvSpPr/>
              <p:nvPr/>
            </p:nvSpPr>
            <p:spPr>
              <a:xfrm>
                <a:off x="852003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5"/>
              <p:cNvSpPr/>
              <p:nvPr/>
            </p:nvSpPr>
            <p:spPr>
              <a:xfrm>
                <a:off x="8520038"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5"/>
              <p:cNvSpPr/>
              <p:nvPr/>
            </p:nvSpPr>
            <p:spPr>
              <a:xfrm>
                <a:off x="8511811"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5"/>
              <p:cNvSpPr/>
              <p:nvPr/>
            </p:nvSpPr>
            <p:spPr>
              <a:xfrm>
                <a:off x="8520038"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5"/>
              <p:cNvSpPr/>
              <p:nvPr/>
            </p:nvSpPr>
            <p:spPr>
              <a:xfrm>
                <a:off x="8511811"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5"/>
              <p:cNvSpPr/>
              <p:nvPr/>
            </p:nvSpPr>
            <p:spPr>
              <a:xfrm>
                <a:off x="8520038"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5"/>
              <p:cNvSpPr/>
              <p:nvPr/>
            </p:nvSpPr>
            <p:spPr>
              <a:xfrm>
                <a:off x="8511811"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5"/>
              <p:cNvSpPr/>
              <p:nvPr/>
            </p:nvSpPr>
            <p:spPr>
              <a:xfrm>
                <a:off x="852003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5"/>
              <p:cNvSpPr/>
              <p:nvPr/>
            </p:nvSpPr>
            <p:spPr>
              <a:xfrm>
                <a:off x="8511811"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5"/>
              <p:cNvSpPr/>
              <p:nvPr/>
            </p:nvSpPr>
            <p:spPr>
              <a:xfrm>
                <a:off x="851181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5"/>
              <p:cNvSpPr/>
              <p:nvPr/>
            </p:nvSpPr>
            <p:spPr>
              <a:xfrm>
                <a:off x="8520038"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348;p5"/>
              <p:cNvSpPr/>
              <p:nvPr/>
            </p:nvSpPr>
            <p:spPr>
              <a:xfrm>
                <a:off x="8511811"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5"/>
              <p:cNvSpPr/>
              <p:nvPr/>
            </p:nvSpPr>
            <p:spPr>
              <a:xfrm>
                <a:off x="8511811"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5"/>
              <p:cNvSpPr/>
              <p:nvPr/>
            </p:nvSpPr>
            <p:spPr>
              <a:xfrm>
                <a:off x="8511811"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5"/>
              <p:cNvSpPr/>
              <p:nvPr/>
            </p:nvSpPr>
            <p:spPr>
              <a:xfrm>
                <a:off x="8520038"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5"/>
              <p:cNvSpPr/>
              <p:nvPr/>
            </p:nvSpPr>
            <p:spPr>
              <a:xfrm>
                <a:off x="852003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5"/>
              <p:cNvSpPr/>
              <p:nvPr/>
            </p:nvSpPr>
            <p:spPr>
              <a:xfrm>
                <a:off x="8520038"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5"/>
              <p:cNvSpPr/>
              <p:nvPr/>
            </p:nvSpPr>
            <p:spPr>
              <a:xfrm>
                <a:off x="8511811"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5"/>
              <p:cNvSpPr/>
              <p:nvPr/>
            </p:nvSpPr>
            <p:spPr>
              <a:xfrm>
                <a:off x="8520038"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5"/>
              <p:cNvSpPr/>
              <p:nvPr/>
            </p:nvSpPr>
            <p:spPr>
              <a:xfrm>
                <a:off x="8511811"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5"/>
              <p:cNvSpPr/>
              <p:nvPr/>
            </p:nvSpPr>
            <p:spPr>
              <a:xfrm>
                <a:off x="8520038"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5"/>
              <p:cNvSpPr/>
              <p:nvPr/>
            </p:nvSpPr>
            <p:spPr>
              <a:xfrm>
                <a:off x="8511811"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59" name="Google Shape;1359;p5"/>
            <p:cNvGrpSpPr/>
            <p:nvPr/>
          </p:nvGrpSpPr>
          <p:grpSpPr>
            <a:xfrm>
              <a:off x="8979668" y="206"/>
              <a:ext cx="53414" cy="5143474"/>
              <a:chOff x="8712171" y="206"/>
              <a:chExt cx="53414" cy="5143474"/>
            </a:xfrm>
          </p:grpSpPr>
          <p:sp>
            <p:nvSpPr>
              <p:cNvPr id="1360" name="Google Shape;1360;p5"/>
              <p:cNvSpPr/>
              <p:nvPr/>
            </p:nvSpPr>
            <p:spPr>
              <a:xfrm>
                <a:off x="87203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5"/>
              <p:cNvSpPr/>
              <p:nvPr/>
            </p:nvSpPr>
            <p:spPr>
              <a:xfrm>
                <a:off x="87203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5"/>
              <p:cNvSpPr/>
              <p:nvPr/>
            </p:nvSpPr>
            <p:spPr>
              <a:xfrm>
                <a:off x="87203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5"/>
              <p:cNvSpPr/>
              <p:nvPr/>
            </p:nvSpPr>
            <p:spPr>
              <a:xfrm>
                <a:off x="87121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5"/>
              <p:cNvSpPr/>
              <p:nvPr/>
            </p:nvSpPr>
            <p:spPr>
              <a:xfrm>
                <a:off x="87121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5"/>
              <p:cNvSpPr/>
              <p:nvPr/>
            </p:nvSpPr>
            <p:spPr>
              <a:xfrm>
                <a:off x="87203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5"/>
              <p:cNvSpPr/>
              <p:nvPr/>
            </p:nvSpPr>
            <p:spPr>
              <a:xfrm>
                <a:off x="87121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5"/>
              <p:cNvSpPr/>
              <p:nvPr/>
            </p:nvSpPr>
            <p:spPr>
              <a:xfrm>
                <a:off x="87203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5"/>
              <p:cNvSpPr/>
              <p:nvPr/>
            </p:nvSpPr>
            <p:spPr>
              <a:xfrm>
                <a:off x="87121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5"/>
              <p:cNvSpPr/>
              <p:nvPr/>
            </p:nvSpPr>
            <p:spPr>
              <a:xfrm>
                <a:off x="871217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370;p5"/>
              <p:cNvSpPr/>
              <p:nvPr/>
            </p:nvSpPr>
            <p:spPr>
              <a:xfrm>
                <a:off x="872039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5"/>
              <p:cNvSpPr/>
              <p:nvPr/>
            </p:nvSpPr>
            <p:spPr>
              <a:xfrm>
                <a:off x="872039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5"/>
              <p:cNvSpPr/>
              <p:nvPr/>
            </p:nvSpPr>
            <p:spPr>
              <a:xfrm>
                <a:off x="872039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5"/>
              <p:cNvSpPr/>
              <p:nvPr/>
            </p:nvSpPr>
            <p:spPr>
              <a:xfrm>
                <a:off x="871217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374;p5"/>
              <p:cNvSpPr/>
              <p:nvPr/>
            </p:nvSpPr>
            <p:spPr>
              <a:xfrm>
                <a:off x="872039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375;p5"/>
              <p:cNvSpPr/>
              <p:nvPr/>
            </p:nvSpPr>
            <p:spPr>
              <a:xfrm>
                <a:off x="872039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5"/>
              <p:cNvSpPr/>
              <p:nvPr/>
            </p:nvSpPr>
            <p:spPr>
              <a:xfrm>
                <a:off x="871217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5"/>
              <p:cNvSpPr/>
              <p:nvPr/>
            </p:nvSpPr>
            <p:spPr>
              <a:xfrm>
                <a:off x="872039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5"/>
              <p:cNvSpPr/>
              <p:nvPr/>
            </p:nvSpPr>
            <p:spPr>
              <a:xfrm>
                <a:off x="871217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1379;p5"/>
              <p:cNvSpPr/>
              <p:nvPr/>
            </p:nvSpPr>
            <p:spPr>
              <a:xfrm>
                <a:off x="872039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380;p5"/>
              <p:cNvSpPr/>
              <p:nvPr/>
            </p:nvSpPr>
            <p:spPr>
              <a:xfrm>
                <a:off x="871217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381;p5"/>
              <p:cNvSpPr/>
              <p:nvPr/>
            </p:nvSpPr>
            <p:spPr>
              <a:xfrm>
                <a:off x="872039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5"/>
              <p:cNvSpPr/>
              <p:nvPr/>
            </p:nvSpPr>
            <p:spPr>
              <a:xfrm>
                <a:off x="871217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5"/>
              <p:cNvSpPr/>
              <p:nvPr/>
            </p:nvSpPr>
            <p:spPr>
              <a:xfrm>
                <a:off x="871217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5"/>
              <p:cNvSpPr/>
              <p:nvPr/>
            </p:nvSpPr>
            <p:spPr>
              <a:xfrm>
                <a:off x="872039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385;p5"/>
              <p:cNvSpPr/>
              <p:nvPr/>
            </p:nvSpPr>
            <p:spPr>
              <a:xfrm>
                <a:off x="871217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386;p5"/>
              <p:cNvSpPr/>
              <p:nvPr/>
            </p:nvSpPr>
            <p:spPr>
              <a:xfrm>
                <a:off x="871217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5"/>
              <p:cNvSpPr/>
              <p:nvPr/>
            </p:nvSpPr>
            <p:spPr>
              <a:xfrm>
                <a:off x="871217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5"/>
              <p:cNvSpPr/>
              <p:nvPr/>
            </p:nvSpPr>
            <p:spPr>
              <a:xfrm>
                <a:off x="872039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389;p5"/>
              <p:cNvSpPr/>
              <p:nvPr/>
            </p:nvSpPr>
            <p:spPr>
              <a:xfrm>
                <a:off x="872039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390;p5"/>
              <p:cNvSpPr/>
              <p:nvPr/>
            </p:nvSpPr>
            <p:spPr>
              <a:xfrm>
                <a:off x="872039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5"/>
              <p:cNvSpPr/>
              <p:nvPr/>
            </p:nvSpPr>
            <p:spPr>
              <a:xfrm>
                <a:off x="871217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5"/>
              <p:cNvSpPr/>
              <p:nvPr/>
            </p:nvSpPr>
            <p:spPr>
              <a:xfrm>
                <a:off x="872039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393;p5"/>
              <p:cNvSpPr/>
              <p:nvPr/>
            </p:nvSpPr>
            <p:spPr>
              <a:xfrm>
                <a:off x="871217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394;p5"/>
              <p:cNvSpPr/>
              <p:nvPr/>
            </p:nvSpPr>
            <p:spPr>
              <a:xfrm>
                <a:off x="872039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5"/>
              <p:cNvSpPr/>
              <p:nvPr/>
            </p:nvSpPr>
            <p:spPr>
              <a:xfrm>
                <a:off x="871217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96" name="Google Shape;1396;p5"/>
            <p:cNvGrpSpPr/>
            <p:nvPr/>
          </p:nvGrpSpPr>
          <p:grpSpPr>
            <a:xfrm>
              <a:off x="110918" y="206"/>
              <a:ext cx="53295" cy="4852321"/>
              <a:chOff x="62135" y="206"/>
              <a:chExt cx="53295" cy="4852321"/>
            </a:xfrm>
          </p:grpSpPr>
          <p:sp>
            <p:nvSpPr>
              <p:cNvPr id="1397" name="Google Shape;1397;p5"/>
              <p:cNvSpPr/>
              <p:nvPr/>
            </p:nvSpPr>
            <p:spPr>
              <a:xfrm>
                <a:off x="70362"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398;p5"/>
              <p:cNvSpPr/>
              <p:nvPr/>
            </p:nvSpPr>
            <p:spPr>
              <a:xfrm>
                <a:off x="70362"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399;p5"/>
              <p:cNvSpPr/>
              <p:nvPr/>
            </p:nvSpPr>
            <p:spPr>
              <a:xfrm>
                <a:off x="70362"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400;p5"/>
              <p:cNvSpPr/>
              <p:nvPr/>
            </p:nvSpPr>
            <p:spPr>
              <a:xfrm>
                <a:off x="70362"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401;p5"/>
              <p:cNvSpPr/>
              <p:nvPr/>
            </p:nvSpPr>
            <p:spPr>
              <a:xfrm>
                <a:off x="62135"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402;p5"/>
              <p:cNvSpPr/>
              <p:nvPr/>
            </p:nvSpPr>
            <p:spPr>
              <a:xfrm>
                <a:off x="62135"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403;p5"/>
              <p:cNvSpPr/>
              <p:nvPr/>
            </p:nvSpPr>
            <p:spPr>
              <a:xfrm>
                <a:off x="70362"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404;p5"/>
              <p:cNvSpPr/>
              <p:nvPr/>
            </p:nvSpPr>
            <p:spPr>
              <a:xfrm>
                <a:off x="62135"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1405;p5"/>
              <p:cNvSpPr/>
              <p:nvPr/>
            </p:nvSpPr>
            <p:spPr>
              <a:xfrm>
                <a:off x="70362"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1406;p5"/>
              <p:cNvSpPr/>
              <p:nvPr/>
            </p:nvSpPr>
            <p:spPr>
              <a:xfrm>
                <a:off x="62135"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5"/>
              <p:cNvSpPr/>
              <p:nvPr/>
            </p:nvSpPr>
            <p:spPr>
              <a:xfrm>
                <a:off x="70362"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5"/>
              <p:cNvSpPr/>
              <p:nvPr/>
            </p:nvSpPr>
            <p:spPr>
              <a:xfrm>
                <a:off x="62135"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5"/>
              <p:cNvSpPr/>
              <p:nvPr/>
            </p:nvSpPr>
            <p:spPr>
              <a:xfrm>
                <a:off x="70362"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5"/>
              <p:cNvSpPr/>
              <p:nvPr/>
            </p:nvSpPr>
            <p:spPr>
              <a:xfrm>
                <a:off x="62135"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1411;p5"/>
              <p:cNvSpPr/>
              <p:nvPr/>
            </p:nvSpPr>
            <p:spPr>
              <a:xfrm>
                <a:off x="70362"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412;p5"/>
              <p:cNvSpPr/>
              <p:nvPr/>
            </p:nvSpPr>
            <p:spPr>
              <a:xfrm>
                <a:off x="70362"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5"/>
              <p:cNvSpPr/>
              <p:nvPr/>
            </p:nvSpPr>
            <p:spPr>
              <a:xfrm>
                <a:off x="62135"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5"/>
              <p:cNvSpPr/>
              <p:nvPr/>
            </p:nvSpPr>
            <p:spPr>
              <a:xfrm>
                <a:off x="62135"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5"/>
              <p:cNvSpPr/>
              <p:nvPr/>
            </p:nvSpPr>
            <p:spPr>
              <a:xfrm>
                <a:off x="70362"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5"/>
              <p:cNvSpPr/>
              <p:nvPr/>
            </p:nvSpPr>
            <p:spPr>
              <a:xfrm>
                <a:off x="62135"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5"/>
              <p:cNvSpPr/>
              <p:nvPr/>
            </p:nvSpPr>
            <p:spPr>
              <a:xfrm>
                <a:off x="70362"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5"/>
              <p:cNvSpPr/>
              <p:nvPr/>
            </p:nvSpPr>
            <p:spPr>
              <a:xfrm>
                <a:off x="70362"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5"/>
              <p:cNvSpPr/>
              <p:nvPr/>
            </p:nvSpPr>
            <p:spPr>
              <a:xfrm>
                <a:off x="62135"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5"/>
              <p:cNvSpPr/>
              <p:nvPr/>
            </p:nvSpPr>
            <p:spPr>
              <a:xfrm>
                <a:off x="62135"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5"/>
              <p:cNvSpPr/>
              <p:nvPr/>
            </p:nvSpPr>
            <p:spPr>
              <a:xfrm>
                <a:off x="62135"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5"/>
              <p:cNvSpPr/>
              <p:nvPr/>
            </p:nvSpPr>
            <p:spPr>
              <a:xfrm>
                <a:off x="70362"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5"/>
              <p:cNvSpPr/>
              <p:nvPr/>
            </p:nvSpPr>
            <p:spPr>
              <a:xfrm>
                <a:off x="70362"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5"/>
              <p:cNvSpPr/>
              <p:nvPr/>
            </p:nvSpPr>
            <p:spPr>
              <a:xfrm>
                <a:off x="70362"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5"/>
              <p:cNvSpPr/>
              <p:nvPr/>
            </p:nvSpPr>
            <p:spPr>
              <a:xfrm>
                <a:off x="62135"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5"/>
              <p:cNvSpPr/>
              <p:nvPr/>
            </p:nvSpPr>
            <p:spPr>
              <a:xfrm>
                <a:off x="70362"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5"/>
              <p:cNvSpPr/>
              <p:nvPr/>
            </p:nvSpPr>
            <p:spPr>
              <a:xfrm>
                <a:off x="62135"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428;p5"/>
              <p:cNvSpPr/>
              <p:nvPr/>
            </p:nvSpPr>
            <p:spPr>
              <a:xfrm>
                <a:off x="70362"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5"/>
              <p:cNvSpPr/>
              <p:nvPr/>
            </p:nvSpPr>
            <p:spPr>
              <a:xfrm>
                <a:off x="62135"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5"/>
              <p:cNvSpPr/>
              <p:nvPr/>
            </p:nvSpPr>
            <p:spPr>
              <a:xfrm>
                <a:off x="70362"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31" name="Google Shape;1431;p5"/>
            <p:cNvGrpSpPr/>
            <p:nvPr/>
          </p:nvGrpSpPr>
          <p:grpSpPr>
            <a:xfrm>
              <a:off x="384275" y="206"/>
              <a:ext cx="53414" cy="4852321"/>
              <a:chOff x="418506" y="206"/>
              <a:chExt cx="53414" cy="4852321"/>
            </a:xfrm>
          </p:grpSpPr>
          <p:sp>
            <p:nvSpPr>
              <p:cNvPr id="1432" name="Google Shape;1432;p5"/>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5"/>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5"/>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5"/>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5"/>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5"/>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5"/>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5"/>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5"/>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5"/>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5"/>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5"/>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5"/>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5"/>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5"/>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5"/>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5"/>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5"/>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5"/>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5"/>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5"/>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5"/>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5"/>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5"/>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5"/>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5"/>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5"/>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5"/>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5"/>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5"/>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5"/>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5"/>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5"/>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5"/>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66" name="Google Shape;1466;p5"/>
            <p:cNvSpPr/>
            <p:nvPr/>
          </p:nvSpPr>
          <p:spPr>
            <a:xfrm>
              <a:off x="939336"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5"/>
            <p:cNvSpPr/>
            <p:nvPr/>
          </p:nvSpPr>
          <p:spPr>
            <a:xfrm>
              <a:off x="939336"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468;p5"/>
            <p:cNvSpPr/>
            <p:nvPr/>
          </p:nvSpPr>
          <p:spPr>
            <a:xfrm>
              <a:off x="939336"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5"/>
            <p:cNvSpPr/>
            <p:nvPr/>
          </p:nvSpPr>
          <p:spPr>
            <a:xfrm>
              <a:off x="939336"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5"/>
            <p:cNvSpPr/>
            <p:nvPr/>
          </p:nvSpPr>
          <p:spPr>
            <a:xfrm>
              <a:off x="931109"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5"/>
            <p:cNvSpPr/>
            <p:nvPr/>
          </p:nvSpPr>
          <p:spPr>
            <a:xfrm>
              <a:off x="931109"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5"/>
            <p:cNvSpPr/>
            <p:nvPr/>
          </p:nvSpPr>
          <p:spPr>
            <a:xfrm>
              <a:off x="939336"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5"/>
            <p:cNvSpPr/>
            <p:nvPr/>
          </p:nvSpPr>
          <p:spPr>
            <a:xfrm>
              <a:off x="931109"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5"/>
            <p:cNvSpPr/>
            <p:nvPr/>
          </p:nvSpPr>
          <p:spPr>
            <a:xfrm>
              <a:off x="816841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5"/>
            <p:cNvSpPr/>
            <p:nvPr/>
          </p:nvSpPr>
          <p:spPr>
            <a:xfrm>
              <a:off x="816841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5"/>
            <p:cNvSpPr/>
            <p:nvPr/>
          </p:nvSpPr>
          <p:spPr>
            <a:xfrm>
              <a:off x="816841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5"/>
            <p:cNvSpPr/>
            <p:nvPr/>
          </p:nvSpPr>
          <p:spPr>
            <a:xfrm>
              <a:off x="816841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5"/>
            <p:cNvSpPr/>
            <p:nvPr/>
          </p:nvSpPr>
          <p:spPr>
            <a:xfrm>
              <a:off x="816019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5"/>
            <p:cNvSpPr/>
            <p:nvPr/>
          </p:nvSpPr>
          <p:spPr>
            <a:xfrm>
              <a:off x="816019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5"/>
            <p:cNvSpPr/>
            <p:nvPr/>
          </p:nvSpPr>
          <p:spPr>
            <a:xfrm>
              <a:off x="816841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5"/>
            <p:cNvSpPr/>
            <p:nvPr/>
          </p:nvSpPr>
          <p:spPr>
            <a:xfrm>
              <a:off x="816019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5"/>
            <p:cNvSpPr/>
            <p:nvPr/>
          </p:nvSpPr>
          <p:spPr>
            <a:xfrm>
              <a:off x="8441061"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5"/>
            <p:cNvSpPr/>
            <p:nvPr/>
          </p:nvSpPr>
          <p:spPr>
            <a:xfrm>
              <a:off x="844106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5"/>
            <p:cNvSpPr/>
            <p:nvPr/>
          </p:nvSpPr>
          <p:spPr>
            <a:xfrm>
              <a:off x="844106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5"/>
            <p:cNvSpPr/>
            <p:nvPr/>
          </p:nvSpPr>
          <p:spPr>
            <a:xfrm>
              <a:off x="844106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5"/>
            <p:cNvSpPr/>
            <p:nvPr/>
          </p:nvSpPr>
          <p:spPr>
            <a:xfrm>
              <a:off x="843366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5"/>
            <p:cNvSpPr/>
            <p:nvPr/>
          </p:nvSpPr>
          <p:spPr>
            <a:xfrm>
              <a:off x="843366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5"/>
            <p:cNvSpPr/>
            <p:nvPr/>
          </p:nvSpPr>
          <p:spPr>
            <a:xfrm>
              <a:off x="8441061"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5"/>
            <p:cNvSpPr/>
            <p:nvPr/>
          </p:nvSpPr>
          <p:spPr>
            <a:xfrm>
              <a:off x="843366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5"/>
            <p:cNvSpPr/>
            <p:nvPr/>
          </p:nvSpPr>
          <p:spPr>
            <a:xfrm>
              <a:off x="8441061"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5"/>
            <p:cNvSpPr/>
            <p:nvPr/>
          </p:nvSpPr>
          <p:spPr>
            <a:xfrm>
              <a:off x="843366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5"/>
            <p:cNvSpPr/>
            <p:nvPr/>
          </p:nvSpPr>
          <p:spPr>
            <a:xfrm>
              <a:off x="8441061"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5"/>
            <p:cNvSpPr/>
            <p:nvPr/>
          </p:nvSpPr>
          <p:spPr>
            <a:xfrm>
              <a:off x="843366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5"/>
            <p:cNvSpPr/>
            <p:nvPr/>
          </p:nvSpPr>
          <p:spPr>
            <a:xfrm>
              <a:off x="8441061"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5"/>
            <p:cNvSpPr/>
            <p:nvPr/>
          </p:nvSpPr>
          <p:spPr>
            <a:xfrm>
              <a:off x="843366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496;p5"/>
            <p:cNvSpPr/>
            <p:nvPr/>
          </p:nvSpPr>
          <p:spPr>
            <a:xfrm>
              <a:off x="8441061"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5"/>
            <p:cNvSpPr/>
            <p:nvPr/>
          </p:nvSpPr>
          <p:spPr>
            <a:xfrm>
              <a:off x="8441061"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5"/>
            <p:cNvSpPr/>
            <p:nvPr/>
          </p:nvSpPr>
          <p:spPr>
            <a:xfrm>
              <a:off x="843366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5"/>
            <p:cNvSpPr/>
            <p:nvPr/>
          </p:nvSpPr>
          <p:spPr>
            <a:xfrm>
              <a:off x="843366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00" name="Google Shape;1500;p5"/>
          <p:cNvSpPr txBox="1">
            <a:spLocks noGrp="1"/>
          </p:cNvSpPr>
          <p:nvPr>
            <p:ph type="subTitle" idx="1"/>
          </p:nvPr>
        </p:nvSpPr>
        <p:spPr>
          <a:xfrm>
            <a:off x="823525" y="2486050"/>
            <a:ext cx="25146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1501" name="Google Shape;1501;p5"/>
          <p:cNvSpPr txBox="1">
            <a:spLocks noGrp="1"/>
          </p:cNvSpPr>
          <p:nvPr>
            <p:ph type="subTitle" idx="2"/>
          </p:nvPr>
        </p:nvSpPr>
        <p:spPr>
          <a:xfrm>
            <a:off x="823525" y="2968128"/>
            <a:ext cx="2514600" cy="8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02" name="Google Shape;1502;p5"/>
          <p:cNvSpPr txBox="1">
            <a:spLocks noGrp="1"/>
          </p:cNvSpPr>
          <p:nvPr>
            <p:ph type="subTitle" idx="3"/>
          </p:nvPr>
        </p:nvSpPr>
        <p:spPr>
          <a:xfrm>
            <a:off x="5805900" y="2486050"/>
            <a:ext cx="25146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1503" name="Google Shape;1503;p5"/>
          <p:cNvSpPr txBox="1">
            <a:spLocks noGrp="1"/>
          </p:cNvSpPr>
          <p:nvPr>
            <p:ph type="subTitle" idx="4"/>
          </p:nvPr>
        </p:nvSpPr>
        <p:spPr>
          <a:xfrm>
            <a:off x="5805900" y="2968130"/>
            <a:ext cx="2514600" cy="8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04" name="Google Shape;1504;p5"/>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22989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68"/>
        <p:cNvGrpSpPr/>
        <p:nvPr/>
      </p:nvGrpSpPr>
      <p:grpSpPr>
        <a:xfrm>
          <a:off x="0" y="0"/>
          <a:ext cx="0" cy="0"/>
          <a:chOff x="0" y="0"/>
          <a:chExt cx="0" cy="0"/>
        </a:xfrm>
      </p:grpSpPr>
      <p:grpSp>
        <p:nvGrpSpPr>
          <p:cNvPr id="1869" name="Google Shape;1869;p8"/>
          <p:cNvGrpSpPr/>
          <p:nvPr/>
        </p:nvGrpSpPr>
        <p:grpSpPr>
          <a:xfrm>
            <a:off x="189" y="52"/>
            <a:ext cx="9144013" cy="5143533"/>
            <a:chOff x="4088025" y="1324225"/>
            <a:chExt cx="1348575" cy="1101800"/>
          </a:xfrm>
        </p:grpSpPr>
        <p:sp>
          <p:nvSpPr>
            <p:cNvPr id="1870" name="Google Shape;1870;p8"/>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1" name="Google Shape;1871;p8"/>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2" name="Google Shape;1872;p8"/>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3" name="Google Shape;1873;p8"/>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4" name="Google Shape;1874;p8"/>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5" name="Google Shape;1875;p8"/>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6" name="Google Shape;1876;p8"/>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7" name="Google Shape;1877;p8"/>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8" name="Google Shape;1878;p8"/>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9" name="Google Shape;1879;p8"/>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0" name="Google Shape;1880;p8"/>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1" name="Google Shape;1881;p8"/>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2" name="Google Shape;1882;p8"/>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3" name="Google Shape;1883;p8"/>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4" name="Google Shape;1884;p8"/>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5" name="Google Shape;1885;p8"/>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6" name="Google Shape;1886;p8"/>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7" name="Google Shape;1887;p8"/>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8" name="Google Shape;1888;p8"/>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9" name="Google Shape;1889;p8"/>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0" name="Google Shape;1890;p8"/>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1" name="Google Shape;1891;p8"/>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2" name="Google Shape;1892;p8"/>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3" name="Google Shape;1893;p8"/>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4" name="Google Shape;1894;p8"/>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5" name="Google Shape;1895;p8"/>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6" name="Google Shape;1896;p8"/>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7" name="Google Shape;1897;p8"/>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8" name="Google Shape;1898;p8"/>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9" name="Google Shape;1899;p8"/>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0" name="Google Shape;1900;p8"/>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1" name="Google Shape;1901;p8"/>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2" name="Google Shape;1902;p8"/>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3" name="Google Shape;1903;p8"/>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4" name="Google Shape;1904;p8"/>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5" name="Google Shape;1905;p8"/>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6" name="Google Shape;1906;p8"/>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7" name="Google Shape;1907;p8"/>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8" name="Google Shape;1908;p8"/>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9" name="Google Shape;1909;p8"/>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0" name="Google Shape;1910;p8"/>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1" name="Google Shape;1911;p8"/>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2" name="Google Shape;1912;p8"/>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3" name="Google Shape;1913;p8"/>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4" name="Google Shape;1914;p8"/>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8"/>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6" name="Google Shape;1916;p8"/>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7" name="Google Shape;1917;p8"/>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8" name="Google Shape;1918;p8"/>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9" name="Google Shape;1919;p8"/>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20" name="Google Shape;1920;p8"/>
          <p:cNvGrpSpPr/>
          <p:nvPr/>
        </p:nvGrpSpPr>
        <p:grpSpPr>
          <a:xfrm>
            <a:off x="34718" y="206"/>
            <a:ext cx="9074564" cy="5143474"/>
            <a:chOff x="34718" y="206"/>
            <a:chExt cx="9074564" cy="5143474"/>
          </a:xfrm>
        </p:grpSpPr>
        <p:sp>
          <p:nvSpPr>
            <p:cNvPr id="1921" name="Google Shape;1921;p8"/>
            <p:cNvSpPr/>
            <p:nvPr/>
          </p:nvSpPr>
          <p:spPr>
            <a:xfrm>
              <a:off x="57374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2" name="Google Shape;1922;p8"/>
            <p:cNvSpPr/>
            <p:nvPr/>
          </p:nvSpPr>
          <p:spPr>
            <a:xfrm>
              <a:off x="57374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3" name="Google Shape;1923;p8"/>
            <p:cNvSpPr/>
            <p:nvPr/>
          </p:nvSpPr>
          <p:spPr>
            <a:xfrm>
              <a:off x="57374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4" name="Google Shape;1924;p8"/>
            <p:cNvSpPr/>
            <p:nvPr/>
          </p:nvSpPr>
          <p:spPr>
            <a:xfrm>
              <a:off x="565521"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5" name="Google Shape;1925;p8"/>
            <p:cNvSpPr/>
            <p:nvPr/>
          </p:nvSpPr>
          <p:spPr>
            <a:xfrm>
              <a:off x="565521"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6" name="Google Shape;1926;p8"/>
            <p:cNvSpPr/>
            <p:nvPr/>
          </p:nvSpPr>
          <p:spPr>
            <a:xfrm>
              <a:off x="57374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8"/>
            <p:cNvSpPr/>
            <p:nvPr/>
          </p:nvSpPr>
          <p:spPr>
            <a:xfrm>
              <a:off x="565521"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8" name="Google Shape;1928;p8"/>
            <p:cNvSpPr/>
            <p:nvPr/>
          </p:nvSpPr>
          <p:spPr>
            <a:xfrm>
              <a:off x="57374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9" name="Google Shape;1929;p8"/>
            <p:cNvSpPr/>
            <p:nvPr/>
          </p:nvSpPr>
          <p:spPr>
            <a:xfrm>
              <a:off x="565521"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8"/>
            <p:cNvSpPr/>
            <p:nvPr/>
          </p:nvSpPr>
          <p:spPr>
            <a:xfrm>
              <a:off x="565521"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1" name="Google Shape;1931;p8"/>
            <p:cNvSpPr/>
            <p:nvPr/>
          </p:nvSpPr>
          <p:spPr>
            <a:xfrm>
              <a:off x="57374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2" name="Google Shape;1932;p8"/>
            <p:cNvSpPr/>
            <p:nvPr/>
          </p:nvSpPr>
          <p:spPr>
            <a:xfrm>
              <a:off x="57374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8"/>
            <p:cNvSpPr/>
            <p:nvPr/>
          </p:nvSpPr>
          <p:spPr>
            <a:xfrm>
              <a:off x="57374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4" name="Google Shape;1934;p8"/>
            <p:cNvSpPr/>
            <p:nvPr/>
          </p:nvSpPr>
          <p:spPr>
            <a:xfrm>
              <a:off x="565521"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5" name="Google Shape;1935;p8"/>
            <p:cNvSpPr/>
            <p:nvPr/>
          </p:nvSpPr>
          <p:spPr>
            <a:xfrm>
              <a:off x="57374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8"/>
            <p:cNvSpPr/>
            <p:nvPr/>
          </p:nvSpPr>
          <p:spPr>
            <a:xfrm>
              <a:off x="57374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8"/>
            <p:cNvSpPr/>
            <p:nvPr/>
          </p:nvSpPr>
          <p:spPr>
            <a:xfrm>
              <a:off x="565521"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8"/>
            <p:cNvSpPr/>
            <p:nvPr/>
          </p:nvSpPr>
          <p:spPr>
            <a:xfrm>
              <a:off x="57374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9" name="Google Shape;1939;p8"/>
            <p:cNvSpPr/>
            <p:nvPr/>
          </p:nvSpPr>
          <p:spPr>
            <a:xfrm>
              <a:off x="565521"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0" name="Google Shape;1940;p8"/>
            <p:cNvSpPr/>
            <p:nvPr/>
          </p:nvSpPr>
          <p:spPr>
            <a:xfrm>
              <a:off x="573748"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1" name="Google Shape;1941;p8"/>
            <p:cNvSpPr/>
            <p:nvPr/>
          </p:nvSpPr>
          <p:spPr>
            <a:xfrm>
              <a:off x="565521"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2" name="Google Shape;1942;p8"/>
            <p:cNvSpPr/>
            <p:nvPr/>
          </p:nvSpPr>
          <p:spPr>
            <a:xfrm>
              <a:off x="573748"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3" name="Google Shape;1943;p8"/>
            <p:cNvSpPr/>
            <p:nvPr/>
          </p:nvSpPr>
          <p:spPr>
            <a:xfrm>
              <a:off x="565521"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4" name="Google Shape;1944;p8"/>
            <p:cNvSpPr/>
            <p:nvPr/>
          </p:nvSpPr>
          <p:spPr>
            <a:xfrm>
              <a:off x="565521"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5" name="Google Shape;1945;p8"/>
            <p:cNvSpPr/>
            <p:nvPr/>
          </p:nvSpPr>
          <p:spPr>
            <a:xfrm>
              <a:off x="573748"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6" name="Google Shape;1946;p8"/>
            <p:cNvSpPr/>
            <p:nvPr/>
          </p:nvSpPr>
          <p:spPr>
            <a:xfrm>
              <a:off x="565521"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7" name="Google Shape;1947;p8"/>
            <p:cNvSpPr/>
            <p:nvPr/>
          </p:nvSpPr>
          <p:spPr>
            <a:xfrm>
              <a:off x="565521"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8" name="Google Shape;1948;p8"/>
            <p:cNvSpPr/>
            <p:nvPr/>
          </p:nvSpPr>
          <p:spPr>
            <a:xfrm>
              <a:off x="565521"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9" name="Google Shape;1949;p8"/>
            <p:cNvSpPr/>
            <p:nvPr/>
          </p:nvSpPr>
          <p:spPr>
            <a:xfrm>
              <a:off x="573748"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0" name="Google Shape;1950;p8"/>
            <p:cNvSpPr/>
            <p:nvPr/>
          </p:nvSpPr>
          <p:spPr>
            <a:xfrm>
              <a:off x="573748"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1" name="Google Shape;1951;p8"/>
            <p:cNvSpPr/>
            <p:nvPr/>
          </p:nvSpPr>
          <p:spPr>
            <a:xfrm>
              <a:off x="573748"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2" name="Google Shape;1952;p8"/>
            <p:cNvSpPr/>
            <p:nvPr/>
          </p:nvSpPr>
          <p:spPr>
            <a:xfrm>
              <a:off x="565521"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8"/>
            <p:cNvSpPr/>
            <p:nvPr/>
          </p:nvSpPr>
          <p:spPr>
            <a:xfrm>
              <a:off x="573748"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8"/>
            <p:cNvSpPr/>
            <p:nvPr/>
          </p:nvSpPr>
          <p:spPr>
            <a:xfrm>
              <a:off x="565521"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5" name="Google Shape;1955;p8"/>
            <p:cNvSpPr/>
            <p:nvPr/>
          </p:nvSpPr>
          <p:spPr>
            <a:xfrm>
              <a:off x="573748"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6" name="Google Shape;1956;p8"/>
            <p:cNvSpPr/>
            <p:nvPr/>
          </p:nvSpPr>
          <p:spPr>
            <a:xfrm>
              <a:off x="565521"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7" name="Google Shape;1957;p8"/>
            <p:cNvSpPr/>
            <p:nvPr/>
          </p:nvSpPr>
          <p:spPr>
            <a:xfrm>
              <a:off x="110467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8" name="Google Shape;1958;p8"/>
            <p:cNvSpPr/>
            <p:nvPr/>
          </p:nvSpPr>
          <p:spPr>
            <a:xfrm>
              <a:off x="110467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9" name="Google Shape;1959;p8"/>
            <p:cNvSpPr/>
            <p:nvPr/>
          </p:nvSpPr>
          <p:spPr>
            <a:xfrm>
              <a:off x="1104670"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0" name="Google Shape;1960;p8"/>
            <p:cNvSpPr/>
            <p:nvPr/>
          </p:nvSpPr>
          <p:spPr>
            <a:xfrm>
              <a:off x="109632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1" name="Google Shape;1961;p8"/>
            <p:cNvSpPr/>
            <p:nvPr/>
          </p:nvSpPr>
          <p:spPr>
            <a:xfrm>
              <a:off x="109632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2" name="Google Shape;1962;p8"/>
            <p:cNvSpPr/>
            <p:nvPr/>
          </p:nvSpPr>
          <p:spPr>
            <a:xfrm>
              <a:off x="1104670"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3" name="Google Shape;1963;p8"/>
            <p:cNvSpPr/>
            <p:nvPr/>
          </p:nvSpPr>
          <p:spPr>
            <a:xfrm>
              <a:off x="109632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4" name="Google Shape;1964;p8"/>
            <p:cNvSpPr/>
            <p:nvPr/>
          </p:nvSpPr>
          <p:spPr>
            <a:xfrm>
              <a:off x="1104670"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5" name="Google Shape;1965;p8"/>
            <p:cNvSpPr/>
            <p:nvPr/>
          </p:nvSpPr>
          <p:spPr>
            <a:xfrm>
              <a:off x="109632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6" name="Google Shape;1966;p8"/>
            <p:cNvSpPr/>
            <p:nvPr/>
          </p:nvSpPr>
          <p:spPr>
            <a:xfrm>
              <a:off x="109632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7" name="Google Shape;1967;p8"/>
            <p:cNvSpPr/>
            <p:nvPr/>
          </p:nvSpPr>
          <p:spPr>
            <a:xfrm>
              <a:off x="1104670"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8" name="Google Shape;1968;p8"/>
            <p:cNvSpPr/>
            <p:nvPr/>
          </p:nvSpPr>
          <p:spPr>
            <a:xfrm>
              <a:off x="1104670"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9" name="Google Shape;1969;p8"/>
            <p:cNvSpPr/>
            <p:nvPr/>
          </p:nvSpPr>
          <p:spPr>
            <a:xfrm>
              <a:off x="1104670"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8"/>
            <p:cNvSpPr/>
            <p:nvPr/>
          </p:nvSpPr>
          <p:spPr>
            <a:xfrm>
              <a:off x="1096324" y="1879709"/>
              <a:ext cx="53414" cy="80955"/>
            </a:xfrm>
            <a:custGeom>
              <a:avLst/>
              <a:gdLst/>
              <a:ahLst/>
              <a:cxnLst/>
              <a:rect l="l" t="t" r="r" b="b"/>
              <a:pathLst>
                <a:path w="448" h="679" extrusionOk="0">
                  <a:moveTo>
                    <a:pt x="224" y="70"/>
                  </a:moveTo>
                  <a:cubicBezTo>
                    <a:pt x="317" y="70"/>
                    <a:pt x="355" y="162"/>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1" name="Google Shape;1971;p8"/>
            <p:cNvSpPr/>
            <p:nvPr/>
          </p:nvSpPr>
          <p:spPr>
            <a:xfrm>
              <a:off x="1104670"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2" name="Google Shape;1972;p8"/>
            <p:cNvSpPr/>
            <p:nvPr/>
          </p:nvSpPr>
          <p:spPr>
            <a:xfrm>
              <a:off x="1104670"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3" name="Google Shape;1973;p8"/>
            <p:cNvSpPr/>
            <p:nvPr/>
          </p:nvSpPr>
          <p:spPr>
            <a:xfrm>
              <a:off x="1096324" y="2313220"/>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4" name="Google Shape;1974;p8"/>
            <p:cNvSpPr/>
            <p:nvPr/>
          </p:nvSpPr>
          <p:spPr>
            <a:xfrm>
              <a:off x="1104670"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5" name="Google Shape;1975;p8"/>
            <p:cNvSpPr/>
            <p:nvPr/>
          </p:nvSpPr>
          <p:spPr>
            <a:xfrm>
              <a:off x="1096324" y="2602704"/>
              <a:ext cx="53414" cy="80955"/>
            </a:xfrm>
            <a:custGeom>
              <a:avLst/>
              <a:gdLst/>
              <a:ahLst/>
              <a:cxnLst/>
              <a:rect l="l" t="t" r="r" b="b"/>
              <a:pathLst>
                <a:path w="448" h="679" extrusionOk="0">
                  <a:moveTo>
                    <a:pt x="224" y="69"/>
                  </a:moveTo>
                  <a:cubicBezTo>
                    <a:pt x="317" y="69"/>
                    <a:pt x="355" y="170"/>
                    <a:pt x="355" y="339"/>
                  </a:cubicBezTo>
                  <a:cubicBezTo>
                    <a:pt x="355" y="509"/>
                    <a:pt x="309" y="609"/>
                    <a:pt x="224" y="609"/>
                  </a:cubicBezTo>
                  <a:cubicBezTo>
                    <a:pt x="140" y="609"/>
                    <a:pt x="86" y="516"/>
                    <a:pt x="86" y="347"/>
                  </a:cubicBezTo>
                  <a:cubicBezTo>
                    <a:pt x="86" y="170"/>
                    <a:pt x="147" y="69"/>
                    <a:pt x="224" y="69"/>
                  </a:cubicBezTo>
                  <a:close/>
                  <a:moveTo>
                    <a:pt x="224" y="0"/>
                  </a:moveTo>
                  <a:cubicBezTo>
                    <a:pt x="93" y="0"/>
                    <a:pt x="1" y="123"/>
                    <a:pt x="1" y="347"/>
                  </a:cubicBezTo>
                  <a:cubicBezTo>
                    <a:pt x="1" y="562"/>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6" name="Google Shape;1976;p8"/>
            <p:cNvSpPr/>
            <p:nvPr/>
          </p:nvSpPr>
          <p:spPr>
            <a:xfrm>
              <a:off x="1104670" y="274875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7" name="Google Shape;1977;p8"/>
            <p:cNvSpPr/>
            <p:nvPr/>
          </p:nvSpPr>
          <p:spPr>
            <a:xfrm>
              <a:off x="1096324" y="2892069"/>
              <a:ext cx="53414" cy="80955"/>
            </a:xfrm>
            <a:custGeom>
              <a:avLst/>
              <a:gdLst/>
              <a:ahLst/>
              <a:cxnLst/>
              <a:rect l="l" t="t" r="r" b="b"/>
              <a:pathLst>
                <a:path w="448" h="679" extrusionOk="0">
                  <a:moveTo>
                    <a:pt x="224" y="69"/>
                  </a:moveTo>
                  <a:cubicBezTo>
                    <a:pt x="317" y="69"/>
                    <a:pt x="355" y="170"/>
                    <a:pt x="355" y="339"/>
                  </a:cubicBezTo>
                  <a:cubicBezTo>
                    <a:pt x="355" y="509"/>
                    <a:pt x="309" y="616"/>
                    <a:pt x="224" y="616"/>
                  </a:cubicBezTo>
                  <a:cubicBezTo>
                    <a:pt x="140" y="616"/>
                    <a:pt x="86" y="516"/>
                    <a:pt x="86" y="347"/>
                  </a:cubicBezTo>
                  <a:cubicBezTo>
                    <a:pt x="86" y="170"/>
                    <a:pt x="147" y="69"/>
                    <a:pt x="224" y="69"/>
                  </a:cubicBezTo>
                  <a:close/>
                  <a:moveTo>
                    <a:pt x="224" y="0"/>
                  </a:moveTo>
                  <a:cubicBezTo>
                    <a:pt x="93" y="0"/>
                    <a:pt x="1" y="123"/>
                    <a:pt x="1" y="347"/>
                  </a:cubicBezTo>
                  <a:cubicBezTo>
                    <a:pt x="1" y="562"/>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8" name="Google Shape;1978;p8"/>
            <p:cNvSpPr/>
            <p:nvPr/>
          </p:nvSpPr>
          <p:spPr>
            <a:xfrm>
              <a:off x="1104670" y="303812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9" name="Google Shape;1979;p8"/>
            <p:cNvSpPr/>
            <p:nvPr/>
          </p:nvSpPr>
          <p:spPr>
            <a:xfrm>
              <a:off x="1096324" y="3181435"/>
              <a:ext cx="53414" cy="80955"/>
            </a:xfrm>
            <a:custGeom>
              <a:avLst/>
              <a:gdLst/>
              <a:ahLst/>
              <a:cxnLst/>
              <a:rect l="l" t="t" r="r" b="b"/>
              <a:pathLst>
                <a:path w="448" h="679" extrusionOk="0">
                  <a:moveTo>
                    <a:pt x="224" y="69"/>
                  </a:moveTo>
                  <a:cubicBezTo>
                    <a:pt x="317" y="69"/>
                    <a:pt x="355" y="170"/>
                    <a:pt x="355" y="339"/>
                  </a:cubicBezTo>
                  <a:cubicBezTo>
                    <a:pt x="355" y="509"/>
                    <a:pt x="309" y="616"/>
                    <a:pt x="224" y="616"/>
                  </a:cubicBezTo>
                  <a:cubicBezTo>
                    <a:pt x="140" y="616"/>
                    <a:pt x="86" y="516"/>
                    <a:pt x="86" y="347"/>
                  </a:cubicBezTo>
                  <a:cubicBezTo>
                    <a:pt x="86" y="170"/>
                    <a:pt x="147" y="69"/>
                    <a:pt x="224" y="69"/>
                  </a:cubicBezTo>
                  <a:close/>
                  <a:moveTo>
                    <a:pt x="224" y="0"/>
                  </a:moveTo>
                  <a:cubicBezTo>
                    <a:pt x="93" y="0"/>
                    <a:pt x="1" y="123"/>
                    <a:pt x="1" y="347"/>
                  </a:cubicBezTo>
                  <a:cubicBezTo>
                    <a:pt x="1" y="563"/>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0" name="Google Shape;1980;p8"/>
            <p:cNvSpPr/>
            <p:nvPr/>
          </p:nvSpPr>
          <p:spPr>
            <a:xfrm>
              <a:off x="1096324" y="332653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1" name="Google Shape;1981;p8"/>
            <p:cNvSpPr/>
            <p:nvPr/>
          </p:nvSpPr>
          <p:spPr>
            <a:xfrm>
              <a:off x="1104670" y="3472588"/>
              <a:ext cx="25872" cy="78213"/>
            </a:xfrm>
            <a:custGeom>
              <a:avLst/>
              <a:gdLst/>
              <a:ahLst/>
              <a:cxnLst/>
              <a:rect l="l" t="t" r="r" b="b"/>
              <a:pathLst>
                <a:path w="217" h="656" extrusionOk="0">
                  <a:moveTo>
                    <a:pt x="139" y="0"/>
                  </a:moveTo>
                  <a:lnTo>
                    <a:pt x="0" y="78"/>
                  </a:lnTo>
                  <a:lnTo>
                    <a:pt x="16" y="139"/>
                  </a:lnTo>
                  <a:lnTo>
                    <a:pt x="131" y="78"/>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2" name="Google Shape;1982;p8"/>
            <p:cNvSpPr/>
            <p:nvPr/>
          </p:nvSpPr>
          <p:spPr>
            <a:xfrm>
              <a:off x="1096324" y="5062725"/>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40"/>
                  </a:cubicBezTo>
                  <a:cubicBezTo>
                    <a:pt x="86" y="162"/>
                    <a:pt x="147" y="70"/>
                    <a:pt x="224" y="70"/>
                  </a:cubicBezTo>
                  <a:close/>
                  <a:moveTo>
                    <a:pt x="224" y="1"/>
                  </a:moveTo>
                  <a:cubicBezTo>
                    <a:pt x="93" y="1"/>
                    <a:pt x="1" y="116"/>
                    <a:pt x="1" y="340"/>
                  </a:cubicBezTo>
                  <a:cubicBezTo>
                    <a:pt x="1" y="555"/>
                    <a:pt x="93" y="679"/>
                    <a:pt x="217" y="679"/>
                  </a:cubicBezTo>
                  <a:cubicBezTo>
                    <a:pt x="363" y="679"/>
                    <a:pt x="448" y="555"/>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3" name="Google Shape;1983;p8"/>
            <p:cNvSpPr/>
            <p:nvPr/>
          </p:nvSpPr>
          <p:spPr>
            <a:xfrm>
              <a:off x="1370012"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4" name="Google Shape;1984;p8"/>
            <p:cNvSpPr/>
            <p:nvPr/>
          </p:nvSpPr>
          <p:spPr>
            <a:xfrm>
              <a:off x="1370012"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5" name="Google Shape;1985;p8"/>
            <p:cNvSpPr/>
            <p:nvPr/>
          </p:nvSpPr>
          <p:spPr>
            <a:xfrm>
              <a:off x="1370012"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6" name="Google Shape;1986;p8"/>
            <p:cNvSpPr/>
            <p:nvPr/>
          </p:nvSpPr>
          <p:spPr>
            <a:xfrm>
              <a:off x="1361785"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7" name="Google Shape;1987;p8"/>
            <p:cNvSpPr/>
            <p:nvPr/>
          </p:nvSpPr>
          <p:spPr>
            <a:xfrm>
              <a:off x="1361785"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8" name="Google Shape;1988;p8"/>
            <p:cNvSpPr/>
            <p:nvPr/>
          </p:nvSpPr>
          <p:spPr>
            <a:xfrm>
              <a:off x="1370012"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9" name="Google Shape;1989;p8"/>
            <p:cNvSpPr/>
            <p:nvPr/>
          </p:nvSpPr>
          <p:spPr>
            <a:xfrm>
              <a:off x="1361785"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0" name="Google Shape;1990;p8"/>
            <p:cNvSpPr/>
            <p:nvPr/>
          </p:nvSpPr>
          <p:spPr>
            <a:xfrm>
              <a:off x="1370012"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1" name="Google Shape;1991;p8"/>
            <p:cNvSpPr/>
            <p:nvPr/>
          </p:nvSpPr>
          <p:spPr>
            <a:xfrm>
              <a:off x="1361785"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2" name="Google Shape;1992;p8"/>
            <p:cNvSpPr/>
            <p:nvPr/>
          </p:nvSpPr>
          <p:spPr>
            <a:xfrm>
              <a:off x="1361785"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3" name="Google Shape;1993;p8"/>
            <p:cNvSpPr/>
            <p:nvPr/>
          </p:nvSpPr>
          <p:spPr>
            <a:xfrm>
              <a:off x="1370012"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4" name="Google Shape;1994;p8"/>
            <p:cNvSpPr/>
            <p:nvPr/>
          </p:nvSpPr>
          <p:spPr>
            <a:xfrm>
              <a:off x="1370012"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5" name="Google Shape;1995;p8"/>
            <p:cNvSpPr/>
            <p:nvPr/>
          </p:nvSpPr>
          <p:spPr>
            <a:xfrm>
              <a:off x="1370012"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6" name="Google Shape;1996;p8"/>
            <p:cNvSpPr/>
            <p:nvPr/>
          </p:nvSpPr>
          <p:spPr>
            <a:xfrm>
              <a:off x="1361785" y="1879709"/>
              <a:ext cx="53295" cy="80955"/>
            </a:xfrm>
            <a:custGeom>
              <a:avLst/>
              <a:gdLst/>
              <a:ahLst/>
              <a:cxnLst/>
              <a:rect l="l" t="t" r="r" b="b"/>
              <a:pathLst>
                <a:path w="447" h="679" extrusionOk="0">
                  <a:moveTo>
                    <a:pt x="224" y="70"/>
                  </a:moveTo>
                  <a:cubicBezTo>
                    <a:pt x="316" y="70"/>
                    <a:pt x="355" y="162"/>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7" name="Google Shape;1997;p8"/>
            <p:cNvSpPr/>
            <p:nvPr/>
          </p:nvSpPr>
          <p:spPr>
            <a:xfrm>
              <a:off x="1370012"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8" name="Google Shape;1998;p8"/>
            <p:cNvSpPr/>
            <p:nvPr/>
          </p:nvSpPr>
          <p:spPr>
            <a:xfrm>
              <a:off x="1370012"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9" name="Google Shape;1999;p8"/>
            <p:cNvSpPr/>
            <p:nvPr/>
          </p:nvSpPr>
          <p:spPr>
            <a:xfrm>
              <a:off x="1361785" y="2313220"/>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0" name="Google Shape;2000;p8"/>
            <p:cNvSpPr/>
            <p:nvPr/>
          </p:nvSpPr>
          <p:spPr>
            <a:xfrm>
              <a:off x="1370012"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8"/>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8"/>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8"/>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8"/>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5" name="Google Shape;2005;p8"/>
            <p:cNvSpPr/>
            <p:nvPr/>
          </p:nvSpPr>
          <p:spPr>
            <a:xfrm>
              <a:off x="8525900"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6" name="Google Shape;2006;p8"/>
            <p:cNvSpPr/>
            <p:nvPr/>
          </p:nvSpPr>
          <p:spPr>
            <a:xfrm>
              <a:off x="8534126"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8"/>
            <p:cNvSpPr/>
            <p:nvPr/>
          </p:nvSpPr>
          <p:spPr>
            <a:xfrm>
              <a:off x="8525900"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8"/>
            <p:cNvSpPr/>
            <p:nvPr/>
          </p:nvSpPr>
          <p:spPr>
            <a:xfrm>
              <a:off x="8534126"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8"/>
            <p:cNvSpPr/>
            <p:nvPr/>
          </p:nvSpPr>
          <p:spPr>
            <a:xfrm>
              <a:off x="8525900"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8"/>
            <p:cNvSpPr/>
            <p:nvPr/>
          </p:nvSpPr>
          <p:spPr>
            <a:xfrm>
              <a:off x="8525900"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8"/>
            <p:cNvSpPr/>
            <p:nvPr/>
          </p:nvSpPr>
          <p:spPr>
            <a:xfrm>
              <a:off x="8534126"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8"/>
            <p:cNvSpPr/>
            <p:nvPr/>
          </p:nvSpPr>
          <p:spPr>
            <a:xfrm>
              <a:off x="8534126"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8"/>
            <p:cNvSpPr/>
            <p:nvPr/>
          </p:nvSpPr>
          <p:spPr>
            <a:xfrm>
              <a:off x="8534126"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8"/>
            <p:cNvSpPr/>
            <p:nvPr/>
          </p:nvSpPr>
          <p:spPr>
            <a:xfrm>
              <a:off x="8525900"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8"/>
            <p:cNvSpPr/>
            <p:nvPr/>
          </p:nvSpPr>
          <p:spPr>
            <a:xfrm>
              <a:off x="8534126"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8"/>
            <p:cNvSpPr/>
            <p:nvPr/>
          </p:nvSpPr>
          <p:spPr>
            <a:xfrm>
              <a:off x="8534126"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7" name="Google Shape;2017;p8"/>
            <p:cNvSpPr/>
            <p:nvPr/>
          </p:nvSpPr>
          <p:spPr>
            <a:xfrm>
              <a:off x="8525900"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8"/>
            <p:cNvSpPr/>
            <p:nvPr/>
          </p:nvSpPr>
          <p:spPr>
            <a:xfrm>
              <a:off x="8534126"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8"/>
            <p:cNvSpPr/>
            <p:nvPr/>
          </p:nvSpPr>
          <p:spPr>
            <a:xfrm>
              <a:off x="8525900"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8"/>
            <p:cNvSpPr/>
            <p:nvPr/>
          </p:nvSpPr>
          <p:spPr>
            <a:xfrm>
              <a:off x="8534126"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8"/>
            <p:cNvSpPr/>
            <p:nvPr/>
          </p:nvSpPr>
          <p:spPr>
            <a:xfrm>
              <a:off x="8525900"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8"/>
            <p:cNvSpPr/>
            <p:nvPr/>
          </p:nvSpPr>
          <p:spPr>
            <a:xfrm>
              <a:off x="8534126"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8"/>
            <p:cNvSpPr/>
            <p:nvPr/>
          </p:nvSpPr>
          <p:spPr>
            <a:xfrm>
              <a:off x="8525900"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4" name="Google Shape;2024;p8"/>
            <p:cNvSpPr/>
            <p:nvPr/>
          </p:nvSpPr>
          <p:spPr>
            <a:xfrm>
              <a:off x="8525900"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8"/>
            <p:cNvSpPr/>
            <p:nvPr/>
          </p:nvSpPr>
          <p:spPr>
            <a:xfrm>
              <a:off x="8534126"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8"/>
            <p:cNvSpPr/>
            <p:nvPr/>
          </p:nvSpPr>
          <p:spPr>
            <a:xfrm>
              <a:off x="8525900"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8"/>
            <p:cNvSpPr/>
            <p:nvPr/>
          </p:nvSpPr>
          <p:spPr>
            <a:xfrm>
              <a:off x="8525900"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8"/>
            <p:cNvSpPr/>
            <p:nvPr/>
          </p:nvSpPr>
          <p:spPr>
            <a:xfrm>
              <a:off x="8525900"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8"/>
            <p:cNvSpPr/>
            <p:nvPr/>
          </p:nvSpPr>
          <p:spPr>
            <a:xfrm>
              <a:off x="8534126"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8"/>
            <p:cNvSpPr/>
            <p:nvPr/>
          </p:nvSpPr>
          <p:spPr>
            <a:xfrm>
              <a:off x="8534126"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8"/>
            <p:cNvSpPr/>
            <p:nvPr/>
          </p:nvSpPr>
          <p:spPr>
            <a:xfrm>
              <a:off x="8534126"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8"/>
            <p:cNvSpPr/>
            <p:nvPr/>
          </p:nvSpPr>
          <p:spPr>
            <a:xfrm>
              <a:off x="8525900"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3" name="Google Shape;2033;p8"/>
            <p:cNvSpPr/>
            <p:nvPr/>
          </p:nvSpPr>
          <p:spPr>
            <a:xfrm>
              <a:off x="8534126"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4" name="Google Shape;2034;p8"/>
            <p:cNvSpPr/>
            <p:nvPr/>
          </p:nvSpPr>
          <p:spPr>
            <a:xfrm>
              <a:off x="8525900"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8"/>
            <p:cNvSpPr/>
            <p:nvPr/>
          </p:nvSpPr>
          <p:spPr>
            <a:xfrm>
              <a:off x="8534126"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8"/>
            <p:cNvSpPr/>
            <p:nvPr/>
          </p:nvSpPr>
          <p:spPr>
            <a:xfrm>
              <a:off x="8525900"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8"/>
            <p:cNvSpPr/>
            <p:nvPr/>
          </p:nvSpPr>
          <p:spPr>
            <a:xfrm>
              <a:off x="1635354"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8"/>
            <p:cNvSpPr/>
            <p:nvPr/>
          </p:nvSpPr>
          <p:spPr>
            <a:xfrm>
              <a:off x="1635354"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8"/>
            <p:cNvSpPr/>
            <p:nvPr/>
          </p:nvSpPr>
          <p:spPr>
            <a:xfrm>
              <a:off x="1635354"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8"/>
            <p:cNvSpPr/>
            <p:nvPr/>
          </p:nvSpPr>
          <p:spPr>
            <a:xfrm>
              <a:off x="16271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1" name="Google Shape;2041;p8"/>
            <p:cNvSpPr/>
            <p:nvPr/>
          </p:nvSpPr>
          <p:spPr>
            <a:xfrm>
              <a:off x="16271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2" name="Google Shape;2042;p8"/>
            <p:cNvSpPr/>
            <p:nvPr/>
          </p:nvSpPr>
          <p:spPr>
            <a:xfrm>
              <a:off x="1635354"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8"/>
            <p:cNvSpPr/>
            <p:nvPr/>
          </p:nvSpPr>
          <p:spPr>
            <a:xfrm>
              <a:off x="16271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8"/>
            <p:cNvSpPr/>
            <p:nvPr/>
          </p:nvSpPr>
          <p:spPr>
            <a:xfrm>
              <a:off x="1635354"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8"/>
            <p:cNvSpPr/>
            <p:nvPr/>
          </p:nvSpPr>
          <p:spPr>
            <a:xfrm>
              <a:off x="16271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8"/>
            <p:cNvSpPr/>
            <p:nvPr/>
          </p:nvSpPr>
          <p:spPr>
            <a:xfrm>
              <a:off x="162712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7" name="Google Shape;2047;p8"/>
            <p:cNvSpPr/>
            <p:nvPr/>
          </p:nvSpPr>
          <p:spPr>
            <a:xfrm>
              <a:off x="6677090"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8"/>
            <p:cNvSpPr/>
            <p:nvPr/>
          </p:nvSpPr>
          <p:spPr>
            <a:xfrm>
              <a:off x="6677090"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9" name="Google Shape;2049;p8"/>
            <p:cNvSpPr/>
            <p:nvPr/>
          </p:nvSpPr>
          <p:spPr>
            <a:xfrm>
              <a:off x="6677090"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0" name="Google Shape;2050;p8"/>
            <p:cNvSpPr/>
            <p:nvPr/>
          </p:nvSpPr>
          <p:spPr>
            <a:xfrm>
              <a:off x="666874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1" name="Google Shape;2051;p8"/>
            <p:cNvSpPr/>
            <p:nvPr/>
          </p:nvSpPr>
          <p:spPr>
            <a:xfrm>
              <a:off x="666874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2" name="Google Shape;2052;p8"/>
            <p:cNvSpPr/>
            <p:nvPr/>
          </p:nvSpPr>
          <p:spPr>
            <a:xfrm>
              <a:off x="6677090"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8"/>
            <p:cNvSpPr/>
            <p:nvPr/>
          </p:nvSpPr>
          <p:spPr>
            <a:xfrm>
              <a:off x="666874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4" name="Google Shape;2054;p8"/>
            <p:cNvSpPr/>
            <p:nvPr/>
          </p:nvSpPr>
          <p:spPr>
            <a:xfrm>
              <a:off x="6677090"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5" name="Google Shape;2055;p8"/>
            <p:cNvSpPr/>
            <p:nvPr/>
          </p:nvSpPr>
          <p:spPr>
            <a:xfrm>
              <a:off x="7738816"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8"/>
            <p:cNvSpPr/>
            <p:nvPr/>
          </p:nvSpPr>
          <p:spPr>
            <a:xfrm>
              <a:off x="7738816"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8"/>
            <p:cNvSpPr/>
            <p:nvPr/>
          </p:nvSpPr>
          <p:spPr>
            <a:xfrm>
              <a:off x="7738816"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8"/>
            <p:cNvSpPr/>
            <p:nvPr/>
          </p:nvSpPr>
          <p:spPr>
            <a:xfrm>
              <a:off x="773058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8"/>
            <p:cNvSpPr/>
            <p:nvPr/>
          </p:nvSpPr>
          <p:spPr>
            <a:xfrm>
              <a:off x="773058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8"/>
            <p:cNvSpPr/>
            <p:nvPr/>
          </p:nvSpPr>
          <p:spPr>
            <a:xfrm>
              <a:off x="7738816"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8"/>
            <p:cNvSpPr/>
            <p:nvPr/>
          </p:nvSpPr>
          <p:spPr>
            <a:xfrm>
              <a:off x="773058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8"/>
            <p:cNvSpPr/>
            <p:nvPr/>
          </p:nvSpPr>
          <p:spPr>
            <a:xfrm>
              <a:off x="7738816"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8"/>
            <p:cNvSpPr/>
            <p:nvPr/>
          </p:nvSpPr>
          <p:spPr>
            <a:xfrm>
              <a:off x="7730589"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8"/>
            <p:cNvSpPr/>
            <p:nvPr/>
          </p:nvSpPr>
          <p:spPr>
            <a:xfrm>
              <a:off x="7730589"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8"/>
            <p:cNvSpPr/>
            <p:nvPr/>
          </p:nvSpPr>
          <p:spPr>
            <a:xfrm>
              <a:off x="7738816"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8"/>
            <p:cNvSpPr/>
            <p:nvPr/>
          </p:nvSpPr>
          <p:spPr>
            <a:xfrm>
              <a:off x="7738816" y="159117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8"/>
            <p:cNvSpPr/>
            <p:nvPr/>
          </p:nvSpPr>
          <p:spPr>
            <a:xfrm>
              <a:off x="7738816" y="1736397"/>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8"/>
            <p:cNvSpPr/>
            <p:nvPr/>
          </p:nvSpPr>
          <p:spPr>
            <a:xfrm>
              <a:off x="7730589" y="1879709"/>
              <a:ext cx="53295" cy="80955"/>
            </a:xfrm>
            <a:custGeom>
              <a:avLst/>
              <a:gdLst/>
              <a:ahLst/>
              <a:cxnLst/>
              <a:rect l="l" t="t" r="r" b="b"/>
              <a:pathLst>
                <a:path w="447" h="679" extrusionOk="0">
                  <a:moveTo>
                    <a:pt x="224" y="70"/>
                  </a:moveTo>
                  <a:cubicBezTo>
                    <a:pt x="316" y="70"/>
                    <a:pt x="362" y="162"/>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8"/>
            <p:cNvSpPr/>
            <p:nvPr/>
          </p:nvSpPr>
          <p:spPr>
            <a:xfrm>
              <a:off x="7738816" y="202576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8"/>
            <p:cNvSpPr/>
            <p:nvPr/>
          </p:nvSpPr>
          <p:spPr>
            <a:xfrm>
              <a:off x="7738816" y="2170028"/>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8"/>
            <p:cNvSpPr/>
            <p:nvPr/>
          </p:nvSpPr>
          <p:spPr>
            <a:xfrm>
              <a:off x="7730589" y="2313220"/>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8"/>
            <p:cNvSpPr/>
            <p:nvPr/>
          </p:nvSpPr>
          <p:spPr>
            <a:xfrm>
              <a:off x="7738816" y="2459393"/>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8"/>
            <p:cNvSpPr/>
            <p:nvPr/>
          </p:nvSpPr>
          <p:spPr>
            <a:xfrm>
              <a:off x="879958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8"/>
            <p:cNvSpPr/>
            <p:nvPr/>
          </p:nvSpPr>
          <p:spPr>
            <a:xfrm>
              <a:off x="879958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8"/>
            <p:cNvSpPr/>
            <p:nvPr/>
          </p:nvSpPr>
          <p:spPr>
            <a:xfrm>
              <a:off x="879958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8"/>
            <p:cNvSpPr/>
            <p:nvPr/>
          </p:nvSpPr>
          <p:spPr>
            <a:xfrm>
              <a:off x="879136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8"/>
            <p:cNvSpPr/>
            <p:nvPr/>
          </p:nvSpPr>
          <p:spPr>
            <a:xfrm>
              <a:off x="879136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8"/>
            <p:cNvSpPr/>
            <p:nvPr/>
          </p:nvSpPr>
          <p:spPr>
            <a:xfrm>
              <a:off x="879958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9" name="Google Shape;2079;p8"/>
            <p:cNvSpPr/>
            <p:nvPr/>
          </p:nvSpPr>
          <p:spPr>
            <a:xfrm>
              <a:off x="879136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8"/>
            <p:cNvSpPr/>
            <p:nvPr/>
          </p:nvSpPr>
          <p:spPr>
            <a:xfrm>
              <a:off x="879958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8"/>
            <p:cNvSpPr/>
            <p:nvPr/>
          </p:nvSpPr>
          <p:spPr>
            <a:xfrm>
              <a:off x="879136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8"/>
            <p:cNvSpPr/>
            <p:nvPr/>
          </p:nvSpPr>
          <p:spPr>
            <a:xfrm>
              <a:off x="879136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8"/>
            <p:cNvSpPr/>
            <p:nvPr/>
          </p:nvSpPr>
          <p:spPr>
            <a:xfrm>
              <a:off x="879958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8"/>
            <p:cNvSpPr/>
            <p:nvPr/>
          </p:nvSpPr>
          <p:spPr>
            <a:xfrm>
              <a:off x="879958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8"/>
            <p:cNvSpPr/>
            <p:nvPr/>
          </p:nvSpPr>
          <p:spPr>
            <a:xfrm>
              <a:off x="879958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8"/>
            <p:cNvSpPr/>
            <p:nvPr/>
          </p:nvSpPr>
          <p:spPr>
            <a:xfrm>
              <a:off x="879136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8"/>
            <p:cNvSpPr/>
            <p:nvPr/>
          </p:nvSpPr>
          <p:spPr>
            <a:xfrm>
              <a:off x="879958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8"/>
            <p:cNvSpPr/>
            <p:nvPr/>
          </p:nvSpPr>
          <p:spPr>
            <a:xfrm>
              <a:off x="879958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8"/>
            <p:cNvSpPr/>
            <p:nvPr/>
          </p:nvSpPr>
          <p:spPr>
            <a:xfrm>
              <a:off x="879136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0" name="Google Shape;2090;p8"/>
            <p:cNvSpPr/>
            <p:nvPr/>
          </p:nvSpPr>
          <p:spPr>
            <a:xfrm>
              <a:off x="879958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1" name="Google Shape;2091;p8"/>
            <p:cNvSpPr/>
            <p:nvPr/>
          </p:nvSpPr>
          <p:spPr>
            <a:xfrm>
              <a:off x="879136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2" name="Google Shape;2092;p8"/>
            <p:cNvSpPr/>
            <p:nvPr/>
          </p:nvSpPr>
          <p:spPr>
            <a:xfrm>
              <a:off x="879958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3" name="Google Shape;2093;p8"/>
            <p:cNvSpPr/>
            <p:nvPr/>
          </p:nvSpPr>
          <p:spPr>
            <a:xfrm>
              <a:off x="879136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8"/>
            <p:cNvSpPr/>
            <p:nvPr/>
          </p:nvSpPr>
          <p:spPr>
            <a:xfrm>
              <a:off x="879958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5" name="Google Shape;2095;p8"/>
            <p:cNvSpPr/>
            <p:nvPr/>
          </p:nvSpPr>
          <p:spPr>
            <a:xfrm>
              <a:off x="879136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6" name="Google Shape;2096;p8"/>
            <p:cNvSpPr/>
            <p:nvPr/>
          </p:nvSpPr>
          <p:spPr>
            <a:xfrm>
              <a:off x="879136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7" name="Google Shape;2097;p8"/>
            <p:cNvSpPr/>
            <p:nvPr/>
          </p:nvSpPr>
          <p:spPr>
            <a:xfrm>
              <a:off x="879958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8" name="Google Shape;2098;p8"/>
            <p:cNvSpPr/>
            <p:nvPr/>
          </p:nvSpPr>
          <p:spPr>
            <a:xfrm>
              <a:off x="879136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9" name="Google Shape;2099;p8"/>
            <p:cNvSpPr/>
            <p:nvPr/>
          </p:nvSpPr>
          <p:spPr>
            <a:xfrm>
              <a:off x="879136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0" name="Google Shape;2100;p8"/>
            <p:cNvSpPr/>
            <p:nvPr/>
          </p:nvSpPr>
          <p:spPr>
            <a:xfrm>
              <a:off x="879136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1" name="Google Shape;2101;p8"/>
            <p:cNvSpPr/>
            <p:nvPr/>
          </p:nvSpPr>
          <p:spPr>
            <a:xfrm>
              <a:off x="879958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2" name="Google Shape;2102;p8"/>
            <p:cNvSpPr/>
            <p:nvPr/>
          </p:nvSpPr>
          <p:spPr>
            <a:xfrm>
              <a:off x="879958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3" name="Google Shape;2103;p8"/>
            <p:cNvSpPr/>
            <p:nvPr/>
          </p:nvSpPr>
          <p:spPr>
            <a:xfrm>
              <a:off x="879958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4" name="Google Shape;2104;p8"/>
            <p:cNvSpPr/>
            <p:nvPr/>
          </p:nvSpPr>
          <p:spPr>
            <a:xfrm>
              <a:off x="879136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5" name="Google Shape;2105;p8"/>
            <p:cNvSpPr/>
            <p:nvPr/>
          </p:nvSpPr>
          <p:spPr>
            <a:xfrm>
              <a:off x="879958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6" name="Google Shape;2106;p8"/>
            <p:cNvSpPr/>
            <p:nvPr/>
          </p:nvSpPr>
          <p:spPr>
            <a:xfrm>
              <a:off x="879136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7" name="Google Shape;2107;p8"/>
            <p:cNvSpPr/>
            <p:nvPr/>
          </p:nvSpPr>
          <p:spPr>
            <a:xfrm>
              <a:off x="879958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8" name="Google Shape;2108;p8"/>
            <p:cNvSpPr/>
            <p:nvPr/>
          </p:nvSpPr>
          <p:spPr>
            <a:xfrm>
              <a:off x="879136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9" name="Google Shape;2109;p8"/>
            <p:cNvSpPr/>
            <p:nvPr/>
          </p:nvSpPr>
          <p:spPr>
            <a:xfrm>
              <a:off x="4294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0" name="Google Shape;2110;p8"/>
            <p:cNvSpPr/>
            <p:nvPr/>
          </p:nvSpPr>
          <p:spPr>
            <a:xfrm>
              <a:off x="4294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1" name="Google Shape;2111;p8"/>
            <p:cNvSpPr/>
            <p:nvPr/>
          </p:nvSpPr>
          <p:spPr>
            <a:xfrm>
              <a:off x="4294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2" name="Google Shape;2112;p8"/>
            <p:cNvSpPr/>
            <p:nvPr/>
          </p:nvSpPr>
          <p:spPr>
            <a:xfrm>
              <a:off x="42945"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3" name="Google Shape;2113;p8"/>
            <p:cNvSpPr/>
            <p:nvPr/>
          </p:nvSpPr>
          <p:spPr>
            <a:xfrm>
              <a:off x="34718"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4" name="Google Shape;2114;p8"/>
            <p:cNvSpPr/>
            <p:nvPr/>
          </p:nvSpPr>
          <p:spPr>
            <a:xfrm>
              <a:off x="34718"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5" name="Google Shape;2115;p8"/>
            <p:cNvSpPr/>
            <p:nvPr/>
          </p:nvSpPr>
          <p:spPr>
            <a:xfrm>
              <a:off x="42945"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6" name="Google Shape;2116;p8"/>
            <p:cNvSpPr/>
            <p:nvPr/>
          </p:nvSpPr>
          <p:spPr>
            <a:xfrm>
              <a:off x="34718"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7" name="Google Shape;2117;p8"/>
            <p:cNvSpPr/>
            <p:nvPr/>
          </p:nvSpPr>
          <p:spPr>
            <a:xfrm>
              <a:off x="42945"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8" name="Google Shape;2118;p8"/>
            <p:cNvSpPr/>
            <p:nvPr/>
          </p:nvSpPr>
          <p:spPr>
            <a:xfrm>
              <a:off x="34718"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9" name="Google Shape;2119;p8"/>
            <p:cNvSpPr/>
            <p:nvPr/>
          </p:nvSpPr>
          <p:spPr>
            <a:xfrm>
              <a:off x="42945"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0" name="Google Shape;2120;p8"/>
            <p:cNvSpPr/>
            <p:nvPr/>
          </p:nvSpPr>
          <p:spPr>
            <a:xfrm>
              <a:off x="34718"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1" name="Google Shape;2121;p8"/>
            <p:cNvSpPr/>
            <p:nvPr/>
          </p:nvSpPr>
          <p:spPr>
            <a:xfrm>
              <a:off x="42945"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2" name="Google Shape;2122;p8"/>
            <p:cNvSpPr/>
            <p:nvPr/>
          </p:nvSpPr>
          <p:spPr>
            <a:xfrm>
              <a:off x="34718"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3" name="Google Shape;2123;p8"/>
            <p:cNvSpPr/>
            <p:nvPr/>
          </p:nvSpPr>
          <p:spPr>
            <a:xfrm>
              <a:off x="42945"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4" name="Google Shape;2124;p8"/>
            <p:cNvSpPr/>
            <p:nvPr/>
          </p:nvSpPr>
          <p:spPr>
            <a:xfrm>
              <a:off x="42945"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5" name="Google Shape;2125;p8"/>
            <p:cNvSpPr/>
            <p:nvPr/>
          </p:nvSpPr>
          <p:spPr>
            <a:xfrm>
              <a:off x="34718"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6" name="Google Shape;2126;p8"/>
            <p:cNvSpPr/>
            <p:nvPr/>
          </p:nvSpPr>
          <p:spPr>
            <a:xfrm>
              <a:off x="34718"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7" name="Google Shape;2127;p8"/>
            <p:cNvSpPr/>
            <p:nvPr/>
          </p:nvSpPr>
          <p:spPr>
            <a:xfrm>
              <a:off x="42945"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8"/>
            <p:cNvSpPr/>
            <p:nvPr/>
          </p:nvSpPr>
          <p:spPr>
            <a:xfrm>
              <a:off x="34718"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8"/>
            <p:cNvSpPr/>
            <p:nvPr/>
          </p:nvSpPr>
          <p:spPr>
            <a:xfrm>
              <a:off x="42945"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8"/>
            <p:cNvSpPr/>
            <p:nvPr/>
          </p:nvSpPr>
          <p:spPr>
            <a:xfrm>
              <a:off x="42945"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8"/>
            <p:cNvSpPr/>
            <p:nvPr/>
          </p:nvSpPr>
          <p:spPr>
            <a:xfrm>
              <a:off x="34718"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8"/>
            <p:cNvSpPr/>
            <p:nvPr/>
          </p:nvSpPr>
          <p:spPr>
            <a:xfrm>
              <a:off x="34718"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3" name="Google Shape;2133;p8"/>
            <p:cNvSpPr/>
            <p:nvPr/>
          </p:nvSpPr>
          <p:spPr>
            <a:xfrm>
              <a:off x="34718"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4" name="Google Shape;2134;p8"/>
            <p:cNvSpPr/>
            <p:nvPr/>
          </p:nvSpPr>
          <p:spPr>
            <a:xfrm>
              <a:off x="42945"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5" name="Google Shape;2135;p8"/>
            <p:cNvSpPr/>
            <p:nvPr/>
          </p:nvSpPr>
          <p:spPr>
            <a:xfrm>
              <a:off x="42945"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6" name="Google Shape;2136;p8"/>
            <p:cNvSpPr/>
            <p:nvPr/>
          </p:nvSpPr>
          <p:spPr>
            <a:xfrm>
              <a:off x="42945"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7" name="Google Shape;2137;p8"/>
            <p:cNvSpPr/>
            <p:nvPr/>
          </p:nvSpPr>
          <p:spPr>
            <a:xfrm>
              <a:off x="34718"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8" name="Google Shape;2138;p8"/>
            <p:cNvSpPr/>
            <p:nvPr/>
          </p:nvSpPr>
          <p:spPr>
            <a:xfrm>
              <a:off x="42945"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9" name="Google Shape;2139;p8"/>
            <p:cNvSpPr/>
            <p:nvPr/>
          </p:nvSpPr>
          <p:spPr>
            <a:xfrm>
              <a:off x="34718"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0" name="Google Shape;2140;p8"/>
            <p:cNvSpPr/>
            <p:nvPr/>
          </p:nvSpPr>
          <p:spPr>
            <a:xfrm>
              <a:off x="42945"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1" name="Google Shape;2141;p8"/>
            <p:cNvSpPr/>
            <p:nvPr/>
          </p:nvSpPr>
          <p:spPr>
            <a:xfrm>
              <a:off x="34718"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2" name="Google Shape;2142;p8"/>
            <p:cNvSpPr/>
            <p:nvPr/>
          </p:nvSpPr>
          <p:spPr>
            <a:xfrm>
              <a:off x="42945"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3" name="Google Shape;2143;p8"/>
            <p:cNvSpPr/>
            <p:nvPr/>
          </p:nvSpPr>
          <p:spPr>
            <a:xfrm>
              <a:off x="308286"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4" name="Google Shape;2144;p8"/>
            <p:cNvSpPr/>
            <p:nvPr/>
          </p:nvSpPr>
          <p:spPr>
            <a:xfrm>
              <a:off x="308286"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5" name="Google Shape;2145;p8"/>
            <p:cNvSpPr/>
            <p:nvPr/>
          </p:nvSpPr>
          <p:spPr>
            <a:xfrm>
              <a:off x="308286"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6" name="Google Shape;2146;p8"/>
            <p:cNvSpPr/>
            <p:nvPr/>
          </p:nvSpPr>
          <p:spPr>
            <a:xfrm>
              <a:off x="308286"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7" name="Google Shape;2147;p8"/>
            <p:cNvSpPr/>
            <p:nvPr/>
          </p:nvSpPr>
          <p:spPr>
            <a:xfrm>
              <a:off x="300060"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8" name="Google Shape;2148;p8"/>
            <p:cNvSpPr/>
            <p:nvPr/>
          </p:nvSpPr>
          <p:spPr>
            <a:xfrm>
              <a:off x="300060"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9" name="Google Shape;2149;p8"/>
            <p:cNvSpPr/>
            <p:nvPr/>
          </p:nvSpPr>
          <p:spPr>
            <a:xfrm>
              <a:off x="308286"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0" name="Google Shape;2150;p8"/>
            <p:cNvSpPr/>
            <p:nvPr/>
          </p:nvSpPr>
          <p:spPr>
            <a:xfrm>
              <a:off x="300060"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1" name="Google Shape;2151;p8"/>
            <p:cNvSpPr/>
            <p:nvPr/>
          </p:nvSpPr>
          <p:spPr>
            <a:xfrm>
              <a:off x="308286"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2" name="Google Shape;2152;p8"/>
            <p:cNvSpPr/>
            <p:nvPr/>
          </p:nvSpPr>
          <p:spPr>
            <a:xfrm>
              <a:off x="300060"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3" name="Google Shape;2153;p8"/>
            <p:cNvSpPr/>
            <p:nvPr/>
          </p:nvSpPr>
          <p:spPr>
            <a:xfrm>
              <a:off x="308286"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4" name="Google Shape;2154;p8"/>
            <p:cNvSpPr/>
            <p:nvPr/>
          </p:nvSpPr>
          <p:spPr>
            <a:xfrm>
              <a:off x="300060"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5" name="Google Shape;2155;p8"/>
            <p:cNvSpPr/>
            <p:nvPr/>
          </p:nvSpPr>
          <p:spPr>
            <a:xfrm>
              <a:off x="308286"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6" name="Google Shape;2156;p8"/>
            <p:cNvSpPr/>
            <p:nvPr/>
          </p:nvSpPr>
          <p:spPr>
            <a:xfrm>
              <a:off x="300060"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7" name="Google Shape;2157;p8"/>
            <p:cNvSpPr/>
            <p:nvPr/>
          </p:nvSpPr>
          <p:spPr>
            <a:xfrm>
              <a:off x="308286"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8" name="Google Shape;2158;p8"/>
            <p:cNvSpPr/>
            <p:nvPr/>
          </p:nvSpPr>
          <p:spPr>
            <a:xfrm>
              <a:off x="308286"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9" name="Google Shape;2159;p8"/>
            <p:cNvSpPr/>
            <p:nvPr/>
          </p:nvSpPr>
          <p:spPr>
            <a:xfrm>
              <a:off x="300060"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0" name="Google Shape;2160;p8"/>
            <p:cNvSpPr/>
            <p:nvPr/>
          </p:nvSpPr>
          <p:spPr>
            <a:xfrm>
              <a:off x="300060"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1" name="Google Shape;2161;p8"/>
            <p:cNvSpPr/>
            <p:nvPr/>
          </p:nvSpPr>
          <p:spPr>
            <a:xfrm>
              <a:off x="308286"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2" name="Google Shape;2162;p8"/>
            <p:cNvSpPr/>
            <p:nvPr/>
          </p:nvSpPr>
          <p:spPr>
            <a:xfrm>
              <a:off x="300060"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3" name="Google Shape;2163;p8"/>
            <p:cNvSpPr/>
            <p:nvPr/>
          </p:nvSpPr>
          <p:spPr>
            <a:xfrm>
              <a:off x="308286"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4" name="Google Shape;2164;p8"/>
            <p:cNvSpPr/>
            <p:nvPr/>
          </p:nvSpPr>
          <p:spPr>
            <a:xfrm>
              <a:off x="308286"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5" name="Google Shape;2165;p8"/>
            <p:cNvSpPr/>
            <p:nvPr/>
          </p:nvSpPr>
          <p:spPr>
            <a:xfrm>
              <a:off x="300060"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6" name="Google Shape;2166;p8"/>
            <p:cNvSpPr/>
            <p:nvPr/>
          </p:nvSpPr>
          <p:spPr>
            <a:xfrm>
              <a:off x="300060"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7" name="Google Shape;2167;p8"/>
            <p:cNvSpPr/>
            <p:nvPr/>
          </p:nvSpPr>
          <p:spPr>
            <a:xfrm>
              <a:off x="300060"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8" name="Google Shape;2168;p8"/>
            <p:cNvSpPr/>
            <p:nvPr/>
          </p:nvSpPr>
          <p:spPr>
            <a:xfrm>
              <a:off x="308286"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9" name="Google Shape;2169;p8"/>
            <p:cNvSpPr/>
            <p:nvPr/>
          </p:nvSpPr>
          <p:spPr>
            <a:xfrm>
              <a:off x="308286"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0" name="Google Shape;2170;p8"/>
            <p:cNvSpPr/>
            <p:nvPr/>
          </p:nvSpPr>
          <p:spPr>
            <a:xfrm>
              <a:off x="308286"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1" name="Google Shape;2171;p8"/>
            <p:cNvSpPr/>
            <p:nvPr/>
          </p:nvSpPr>
          <p:spPr>
            <a:xfrm>
              <a:off x="300060"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2" name="Google Shape;2172;p8"/>
            <p:cNvSpPr/>
            <p:nvPr/>
          </p:nvSpPr>
          <p:spPr>
            <a:xfrm>
              <a:off x="308286"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3" name="Google Shape;2173;p8"/>
            <p:cNvSpPr/>
            <p:nvPr/>
          </p:nvSpPr>
          <p:spPr>
            <a:xfrm>
              <a:off x="300060"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4" name="Google Shape;2174;p8"/>
            <p:cNvSpPr/>
            <p:nvPr/>
          </p:nvSpPr>
          <p:spPr>
            <a:xfrm>
              <a:off x="308286"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5" name="Google Shape;2175;p8"/>
            <p:cNvSpPr/>
            <p:nvPr/>
          </p:nvSpPr>
          <p:spPr>
            <a:xfrm>
              <a:off x="300060"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6" name="Google Shape;2176;p8"/>
            <p:cNvSpPr/>
            <p:nvPr/>
          </p:nvSpPr>
          <p:spPr>
            <a:xfrm>
              <a:off x="308286"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7" name="Google Shape;2177;p8"/>
            <p:cNvSpPr/>
            <p:nvPr/>
          </p:nvSpPr>
          <p:spPr>
            <a:xfrm>
              <a:off x="190081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8" name="Google Shape;2178;p8"/>
            <p:cNvSpPr/>
            <p:nvPr/>
          </p:nvSpPr>
          <p:spPr>
            <a:xfrm>
              <a:off x="190081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9" name="Google Shape;2179;p8"/>
            <p:cNvSpPr/>
            <p:nvPr/>
          </p:nvSpPr>
          <p:spPr>
            <a:xfrm>
              <a:off x="190081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0" name="Google Shape;2180;p8"/>
            <p:cNvSpPr/>
            <p:nvPr/>
          </p:nvSpPr>
          <p:spPr>
            <a:xfrm>
              <a:off x="190081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1" name="Google Shape;2181;p8"/>
            <p:cNvSpPr/>
            <p:nvPr/>
          </p:nvSpPr>
          <p:spPr>
            <a:xfrm>
              <a:off x="189258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2" name="Google Shape;2182;p8"/>
            <p:cNvSpPr/>
            <p:nvPr/>
          </p:nvSpPr>
          <p:spPr>
            <a:xfrm>
              <a:off x="189258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3" name="Google Shape;2183;p8"/>
            <p:cNvSpPr/>
            <p:nvPr/>
          </p:nvSpPr>
          <p:spPr>
            <a:xfrm>
              <a:off x="190081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4" name="Google Shape;2184;p8"/>
            <p:cNvSpPr/>
            <p:nvPr/>
          </p:nvSpPr>
          <p:spPr>
            <a:xfrm>
              <a:off x="189258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5" name="Google Shape;2185;p8"/>
            <p:cNvSpPr/>
            <p:nvPr/>
          </p:nvSpPr>
          <p:spPr>
            <a:xfrm>
              <a:off x="216627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6" name="Google Shape;2186;p8"/>
            <p:cNvSpPr/>
            <p:nvPr/>
          </p:nvSpPr>
          <p:spPr>
            <a:xfrm>
              <a:off x="216627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7" name="Google Shape;2187;p8"/>
            <p:cNvSpPr/>
            <p:nvPr/>
          </p:nvSpPr>
          <p:spPr>
            <a:xfrm>
              <a:off x="216627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8" name="Google Shape;2188;p8"/>
            <p:cNvSpPr/>
            <p:nvPr/>
          </p:nvSpPr>
          <p:spPr>
            <a:xfrm>
              <a:off x="216627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9" name="Google Shape;2189;p8"/>
            <p:cNvSpPr/>
            <p:nvPr/>
          </p:nvSpPr>
          <p:spPr>
            <a:xfrm>
              <a:off x="2158050"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0" name="Google Shape;2190;p8"/>
            <p:cNvSpPr/>
            <p:nvPr/>
          </p:nvSpPr>
          <p:spPr>
            <a:xfrm>
              <a:off x="2158050"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1" name="Google Shape;2191;p8"/>
            <p:cNvSpPr/>
            <p:nvPr/>
          </p:nvSpPr>
          <p:spPr>
            <a:xfrm>
              <a:off x="2166277"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2" name="Google Shape;2192;p8"/>
            <p:cNvSpPr/>
            <p:nvPr/>
          </p:nvSpPr>
          <p:spPr>
            <a:xfrm>
              <a:off x="243185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3" name="Google Shape;2193;p8"/>
            <p:cNvSpPr/>
            <p:nvPr/>
          </p:nvSpPr>
          <p:spPr>
            <a:xfrm>
              <a:off x="243185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4" name="Google Shape;2194;p8"/>
            <p:cNvSpPr/>
            <p:nvPr/>
          </p:nvSpPr>
          <p:spPr>
            <a:xfrm>
              <a:off x="2431857"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5" name="Google Shape;2195;p8"/>
            <p:cNvSpPr/>
            <p:nvPr/>
          </p:nvSpPr>
          <p:spPr>
            <a:xfrm>
              <a:off x="2431857"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6" name="Google Shape;2196;p8"/>
            <p:cNvSpPr/>
            <p:nvPr/>
          </p:nvSpPr>
          <p:spPr>
            <a:xfrm>
              <a:off x="2423511"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7" name="Google Shape;2197;p8"/>
            <p:cNvSpPr/>
            <p:nvPr/>
          </p:nvSpPr>
          <p:spPr>
            <a:xfrm>
              <a:off x="2423511"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8" name="Google Shape;2198;p8"/>
            <p:cNvSpPr/>
            <p:nvPr/>
          </p:nvSpPr>
          <p:spPr>
            <a:xfrm>
              <a:off x="2431857"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9" name="Google Shape;2199;p8"/>
            <p:cNvSpPr/>
            <p:nvPr/>
          </p:nvSpPr>
          <p:spPr>
            <a:xfrm>
              <a:off x="2423511"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0" name="Google Shape;2200;p8"/>
            <p:cNvSpPr/>
            <p:nvPr/>
          </p:nvSpPr>
          <p:spPr>
            <a:xfrm>
              <a:off x="4023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1" name="Google Shape;2201;p8"/>
            <p:cNvSpPr/>
            <p:nvPr/>
          </p:nvSpPr>
          <p:spPr>
            <a:xfrm>
              <a:off x="4023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2" name="Google Shape;2202;p8"/>
            <p:cNvSpPr/>
            <p:nvPr/>
          </p:nvSpPr>
          <p:spPr>
            <a:xfrm>
              <a:off x="4023432"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3" name="Google Shape;2203;p8"/>
            <p:cNvSpPr/>
            <p:nvPr/>
          </p:nvSpPr>
          <p:spPr>
            <a:xfrm>
              <a:off x="4023432"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4" name="Google Shape;2204;p8"/>
            <p:cNvSpPr/>
            <p:nvPr/>
          </p:nvSpPr>
          <p:spPr>
            <a:xfrm>
              <a:off x="401520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5" name="Google Shape;2205;p8"/>
            <p:cNvSpPr/>
            <p:nvPr/>
          </p:nvSpPr>
          <p:spPr>
            <a:xfrm>
              <a:off x="401520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6" name="Google Shape;2206;p8"/>
            <p:cNvSpPr/>
            <p:nvPr/>
          </p:nvSpPr>
          <p:spPr>
            <a:xfrm>
              <a:off x="508444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7" name="Google Shape;2207;p8"/>
            <p:cNvSpPr/>
            <p:nvPr/>
          </p:nvSpPr>
          <p:spPr>
            <a:xfrm>
              <a:off x="508444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8" name="Google Shape;2208;p8"/>
            <p:cNvSpPr/>
            <p:nvPr/>
          </p:nvSpPr>
          <p:spPr>
            <a:xfrm>
              <a:off x="508444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9" name="Google Shape;2209;p8"/>
            <p:cNvSpPr/>
            <p:nvPr/>
          </p:nvSpPr>
          <p:spPr>
            <a:xfrm>
              <a:off x="508444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0" name="Google Shape;2210;p8"/>
            <p:cNvSpPr/>
            <p:nvPr/>
          </p:nvSpPr>
          <p:spPr>
            <a:xfrm>
              <a:off x="5077050"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1" name="Google Shape;2211;p8"/>
            <p:cNvSpPr/>
            <p:nvPr/>
          </p:nvSpPr>
          <p:spPr>
            <a:xfrm>
              <a:off x="5077050"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2" name="Google Shape;2212;p8"/>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3" name="Google Shape;2213;p8"/>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4" name="Google Shape;2214;p8"/>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5" name="Google Shape;2215;p8"/>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6" name="Google Shape;2216;p8"/>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7" name="Google Shape;2217;p8"/>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8" name="Google Shape;2218;p8"/>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9" name="Google Shape;2219;p8"/>
            <p:cNvSpPr/>
            <p:nvPr/>
          </p:nvSpPr>
          <p:spPr>
            <a:xfrm>
              <a:off x="83086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0" name="Google Shape;2220;p8"/>
            <p:cNvSpPr/>
            <p:nvPr/>
          </p:nvSpPr>
          <p:spPr>
            <a:xfrm>
              <a:off x="839090"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1" name="Google Shape;2221;p8"/>
            <p:cNvSpPr/>
            <p:nvPr/>
          </p:nvSpPr>
          <p:spPr>
            <a:xfrm>
              <a:off x="83086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2" name="Google Shape;2222;p8"/>
            <p:cNvSpPr/>
            <p:nvPr/>
          </p:nvSpPr>
          <p:spPr>
            <a:xfrm>
              <a:off x="839090"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3" name="Google Shape;2223;p8"/>
            <p:cNvSpPr/>
            <p:nvPr/>
          </p:nvSpPr>
          <p:spPr>
            <a:xfrm>
              <a:off x="830863"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4" name="Google Shape;2224;p8"/>
            <p:cNvSpPr/>
            <p:nvPr/>
          </p:nvSpPr>
          <p:spPr>
            <a:xfrm>
              <a:off x="839090"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8"/>
            <p:cNvSpPr/>
            <p:nvPr/>
          </p:nvSpPr>
          <p:spPr>
            <a:xfrm>
              <a:off x="830863"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6" name="Google Shape;2226;p8"/>
            <p:cNvSpPr/>
            <p:nvPr/>
          </p:nvSpPr>
          <p:spPr>
            <a:xfrm>
              <a:off x="839090"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7" name="Google Shape;2227;p8"/>
            <p:cNvSpPr/>
            <p:nvPr/>
          </p:nvSpPr>
          <p:spPr>
            <a:xfrm>
              <a:off x="839090" y="2169909"/>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8" name="Google Shape;2228;p8"/>
            <p:cNvSpPr/>
            <p:nvPr/>
          </p:nvSpPr>
          <p:spPr>
            <a:xfrm>
              <a:off x="830863" y="2313220"/>
              <a:ext cx="53414" cy="80955"/>
            </a:xfrm>
            <a:custGeom>
              <a:avLst/>
              <a:gdLst/>
              <a:ahLst/>
              <a:cxnLst/>
              <a:rect l="l" t="t" r="r" b="b"/>
              <a:pathLst>
                <a:path w="448"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9" name="Google Shape;2229;p8"/>
            <p:cNvSpPr/>
            <p:nvPr/>
          </p:nvSpPr>
          <p:spPr>
            <a:xfrm>
              <a:off x="830863" y="2458439"/>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0" name="Google Shape;2230;p8"/>
            <p:cNvSpPr/>
            <p:nvPr/>
          </p:nvSpPr>
          <p:spPr>
            <a:xfrm>
              <a:off x="839090" y="260449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1" name="Google Shape;2231;p8"/>
            <p:cNvSpPr/>
            <p:nvPr/>
          </p:nvSpPr>
          <p:spPr>
            <a:xfrm>
              <a:off x="830863" y="274780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2" name="Google Shape;2232;p8"/>
            <p:cNvSpPr/>
            <p:nvPr/>
          </p:nvSpPr>
          <p:spPr>
            <a:xfrm>
              <a:off x="839090" y="2893858"/>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3" name="Google Shape;2233;p8"/>
            <p:cNvSpPr/>
            <p:nvPr/>
          </p:nvSpPr>
          <p:spPr>
            <a:xfrm>
              <a:off x="839090" y="303812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4" name="Google Shape;2234;p8"/>
            <p:cNvSpPr/>
            <p:nvPr/>
          </p:nvSpPr>
          <p:spPr>
            <a:xfrm>
              <a:off x="830863" y="3181315"/>
              <a:ext cx="53414" cy="81075"/>
            </a:xfrm>
            <a:custGeom>
              <a:avLst/>
              <a:gdLst/>
              <a:ahLst/>
              <a:cxnLst/>
              <a:rect l="l" t="t" r="r" b="b"/>
              <a:pathLst>
                <a:path w="448" h="680" extrusionOk="0">
                  <a:moveTo>
                    <a:pt x="224" y="70"/>
                  </a:moveTo>
                  <a:cubicBezTo>
                    <a:pt x="316" y="70"/>
                    <a:pt x="362" y="170"/>
                    <a:pt x="362" y="340"/>
                  </a:cubicBezTo>
                  <a:cubicBezTo>
                    <a:pt x="362" y="510"/>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5" name="Google Shape;2235;p8"/>
            <p:cNvSpPr/>
            <p:nvPr/>
          </p:nvSpPr>
          <p:spPr>
            <a:xfrm>
              <a:off x="830863" y="3326535"/>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6" name="Google Shape;2236;p8"/>
            <p:cNvSpPr/>
            <p:nvPr/>
          </p:nvSpPr>
          <p:spPr>
            <a:xfrm>
              <a:off x="830863" y="3470800"/>
              <a:ext cx="53414" cy="80955"/>
            </a:xfrm>
            <a:custGeom>
              <a:avLst/>
              <a:gdLst/>
              <a:ahLst/>
              <a:cxnLst/>
              <a:rect l="l" t="t" r="r" b="b"/>
              <a:pathLst>
                <a:path w="448" h="679" extrusionOk="0">
                  <a:moveTo>
                    <a:pt x="224" y="69"/>
                  </a:moveTo>
                  <a:cubicBezTo>
                    <a:pt x="316" y="69"/>
                    <a:pt x="362" y="170"/>
                    <a:pt x="362" y="339"/>
                  </a:cubicBezTo>
                  <a:cubicBezTo>
                    <a:pt x="362" y="501"/>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7" name="Google Shape;2237;p8"/>
            <p:cNvSpPr/>
            <p:nvPr/>
          </p:nvSpPr>
          <p:spPr>
            <a:xfrm>
              <a:off x="839090" y="361685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8" name="Google Shape;2238;p8"/>
            <p:cNvSpPr/>
            <p:nvPr/>
          </p:nvSpPr>
          <p:spPr>
            <a:xfrm>
              <a:off x="839090" y="376195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9" name="Google Shape;2239;p8"/>
            <p:cNvSpPr/>
            <p:nvPr/>
          </p:nvSpPr>
          <p:spPr>
            <a:xfrm>
              <a:off x="839090" y="3906219"/>
              <a:ext cx="26826" cy="78213"/>
            </a:xfrm>
            <a:custGeom>
              <a:avLst/>
              <a:gdLst/>
              <a:ahLst/>
              <a:cxnLst/>
              <a:rect l="l" t="t" r="r" b="b"/>
              <a:pathLst>
                <a:path w="225" h="656"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0" name="Google Shape;2240;p8"/>
            <p:cNvSpPr/>
            <p:nvPr/>
          </p:nvSpPr>
          <p:spPr>
            <a:xfrm>
              <a:off x="830863" y="404953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1" name="Google Shape;2241;p8"/>
            <p:cNvSpPr/>
            <p:nvPr/>
          </p:nvSpPr>
          <p:spPr>
            <a:xfrm>
              <a:off x="839090" y="419558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2" name="Google Shape;2242;p8"/>
            <p:cNvSpPr/>
            <p:nvPr/>
          </p:nvSpPr>
          <p:spPr>
            <a:xfrm>
              <a:off x="830863" y="4338895"/>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3" name="Google Shape;2243;p8"/>
            <p:cNvSpPr/>
            <p:nvPr/>
          </p:nvSpPr>
          <p:spPr>
            <a:xfrm>
              <a:off x="839090" y="4484949"/>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4" name="Google Shape;2244;p8"/>
            <p:cNvSpPr/>
            <p:nvPr/>
          </p:nvSpPr>
          <p:spPr>
            <a:xfrm>
              <a:off x="830863" y="462826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5" name="Google Shape;2245;p8"/>
            <p:cNvSpPr/>
            <p:nvPr/>
          </p:nvSpPr>
          <p:spPr>
            <a:xfrm>
              <a:off x="839090" y="477431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6" name="Google Shape;2246;p8"/>
            <p:cNvSpPr/>
            <p:nvPr/>
          </p:nvSpPr>
          <p:spPr>
            <a:xfrm>
              <a:off x="2962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7" name="Google Shape;2247;p8"/>
            <p:cNvSpPr/>
            <p:nvPr/>
          </p:nvSpPr>
          <p:spPr>
            <a:xfrm>
              <a:off x="2962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8" name="Google Shape;2248;p8"/>
            <p:cNvSpPr/>
            <p:nvPr/>
          </p:nvSpPr>
          <p:spPr>
            <a:xfrm>
              <a:off x="2962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9" name="Google Shape;2249;p8"/>
            <p:cNvSpPr/>
            <p:nvPr/>
          </p:nvSpPr>
          <p:spPr>
            <a:xfrm>
              <a:off x="2962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0" name="Google Shape;2250;p8"/>
            <p:cNvSpPr/>
            <p:nvPr/>
          </p:nvSpPr>
          <p:spPr>
            <a:xfrm>
              <a:off x="2954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1" name="Google Shape;2251;p8"/>
            <p:cNvSpPr/>
            <p:nvPr/>
          </p:nvSpPr>
          <p:spPr>
            <a:xfrm>
              <a:off x="2954433"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2" name="Google Shape;2252;p8"/>
            <p:cNvSpPr/>
            <p:nvPr/>
          </p:nvSpPr>
          <p:spPr>
            <a:xfrm>
              <a:off x="349250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3" name="Google Shape;2253;p8"/>
            <p:cNvSpPr/>
            <p:nvPr/>
          </p:nvSpPr>
          <p:spPr>
            <a:xfrm>
              <a:off x="349250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4" name="Google Shape;2254;p8"/>
            <p:cNvSpPr/>
            <p:nvPr/>
          </p:nvSpPr>
          <p:spPr>
            <a:xfrm>
              <a:off x="349250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5" name="Google Shape;2255;p8"/>
            <p:cNvSpPr/>
            <p:nvPr/>
          </p:nvSpPr>
          <p:spPr>
            <a:xfrm>
              <a:off x="349250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6" name="Google Shape;2256;p8"/>
            <p:cNvSpPr/>
            <p:nvPr/>
          </p:nvSpPr>
          <p:spPr>
            <a:xfrm>
              <a:off x="3484283"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7" name="Google Shape;2257;p8"/>
            <p:cNvSpPr/>
            <p:nvPr/>
          </p:nvSpPr>
          <p:spPr>
            <a:xfrm>
              <a:off x="3484283"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8" name="Google Shape;2258;p8"/>
            <p:cNvSpPr/>
            <p:nvPr/>
          </p:nvSpPr>
          <p:spPr>
            <a:xfrm>
              <a:off x="561524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9" name="Google Shape;2259;p8"/>
            <p:cNvSpPr/>
            <p:nvPr/>
          </p:nvSpPr>
          <p:spPr>
            <a:xfrm>
              <a:off x="561524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0" name="Google Shape;2260;p8"/>
            <p:cNvSpPr/>
            <p:nvPr/>
          </p:nvSpPr>
          <p:spPr>
            <a:xfrm>
              <a:off x="561524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1" name="Google Shape;2261;p8"/>
            <p:cNvSpPr/>
            <p:nvPr/>
          </p:nvSpPr>
          <p:spPr>
            <a:xfrm>
              <a:off x="561524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2" name="Google Shape;2262;p8"/>
            <p:cNvSpPr/>
            <p:nvPr/>
          </p:nvSpPr>
          <p:spPr>
            <a:xfrm>
              <a:off x="560701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3" name="Google Shape;2263;p8"/>
            <p:cNvSpPr/>
            <p:nvPr/>
          </p:nvSpPr>
          <p:spPr>
            <a:xfrm>
              <a:off x="560701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4" name="Google Shape;2264;p8"/>
            <p:cNvSpPr/>
            <p:nvPr/>
          </p:nvSpPr>
          <p:spPr>
            <a:xfrm>
              <a:off x="614604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5" name="Google Shape;2265;p8"/>
            <p:cNvSpPr/>
            <p:nvPr/>
          </p:nvSpPr>
          <p:spPr>
            <a:xfrm>
              <a:off x="614604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6" name="Google Shape;2266;p8"/>
            <p:cNvSpPr/>
            <p:nvPr/>
          </p:nvSpPr>
          <p:spPr>
            <a:xfrm>
              <a:off x="614604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7" name="Google Shape;2267;p8"/>
            <p:cNvSpPr/>
            <p:nvPr/>
          </p:nvSpPr>
          <p:spPr>
            <a:xfrm>
              <a:off x="614604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8" name="Google Shape;2268;p8"/>
            <p:cNvSpPr/>
            <p:nvPr/>
          </p:nvSpPr>
          <p:spPr>
            <a:xfrm>
              <a:off x="61378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9" name="Google Shape;2269;p8"/>
            <p:cNvSpPr/>
            <p:nvPr/>
          </p:nvSpPr>
          <p:spPr>
            <a:xfrm>
              <a:off x="61378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0" name="Google Shape;2270;p8"/>
            <p:cNvSpPr/>
            <p:nvPr/>
          </p:nvSpPr>
          <p:spPr>
            <a:xfrm>
              <a:off x="720801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1" name="Google Shape;2271;p8"/>
            <p:cNvSpPr/>
            <p:nvPr/>
          </p:nvSpPr>
          <p:spPr>
            <a:xfrm>
              <a:off x="720801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2" name="Google Shape;2272;p8"/>
            <p:cNvSpPr/>
            <p:nvPr/>
          </p:nvSpPr>
          <p:spPr>
            <a:xfrm>
              <a:off x="720801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3" name="Google Shape;2273;p8"/>
            <p:cNvSpPr/>
            <p:nvPr/>
          </p:nvSpPr>
          <p:spPr>
            <a:xfrm>
              <a:off x="720801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4" name="Google Shape;2274;p8"/>
            <p:cNvSpPr/>
            <p:nvPr/>
          </p:nvSpPr>
          <p:spPr>
            <a:xfrm>
              <a:off x="719966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5" name="Google Shape;2275;p8"/>
            <p:cNvSpPr/>
            <p:nvPr/>
          </p:nvSpPr>
          <p:spPr>
            <a:xfrm>
              <a:off x="719966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6" name="Google Shape;2276;p8"/>
            <p:cNvSpPr/>
            <p:nvPr/>
          </p:nvSpPr>
          <p:spPr>
            <a:xfrm>
              <a:off x="720801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7" name="Google Shape;2277;p8"/>
            <p:cNvSpPr/>
            <p:nvPr/>
          </p:nvSpPr>
          <p:spPr>
            <a:xfrm>
              <a:off x="7199667"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8" name="Google Shape;2278;p8"/>
            <p:cNvSpPr/>
            <p:nvPr/>
          </p:nvSpPr>
          <p:spPr>
            <a:xfrm>
              <a:off x="800415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9" name="Google Shape;2279;p8"/>
            <p:cNvSpPr/>
            <p:nvPr/>
          </p:nvSpPr>
          <p:spPr>
            <a:xfrm>
              <a:off x="800415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0" name="Google Shape;2280;p8"/>
            <p:cNvSpPr/>
            <p:nvPr/>
          </p:nvSpPr>
          <p:spPr>
            <a:xfrm>
              <a:off x="8004158"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1" name="Google Shape;2281;p8"/>
            <p:cNvSpPr/>
            <p:nvPr/>
          </p:nvSpPr>
          <p:spPr>
            <a:xfrm>
              <a:off x="8004158"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2" name="Google Shape;2282;p8"/>
            <p:cNvSpPr/>
            <p:nvPr/>
          </p:nvSpPr>
          <p:spPr>
            <a:xfrm>
              <a:off x="7995931"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3" name="Google Shape;2283;p8"/>
            <p:cNvSpPr/>
            <p:nvPr/>
          </p:nvSpPr>
          <p:spPr>
            <a:xfrm>
              <a:off x="7995931"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4" name="Google Shape;2284;p8"/>
            <p:cNvSpPr/>
            <p:nvPr/>
          </p:nvSpPr>
          <p:spPr>
            <a:xfrm>
              <a:off x="8004158"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5" name="Google Shape;2285;p8"/>
            <p:cNvSpPr/>
            <p:nvPr/>
          </p:nvSpPr>
          <p:spPr>
            <a:xfrm>
              <a:off x="7995931"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6" name="Google Shape;2286;p8"/>
            <p:cNvSpPr/>
            <p:nvPr/>
          </p:nvSpPr>
          <p:spPr>
            <a:xfrm>
              <a:off x="8004158"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7" name="Google Shape;2287;p8"/>
            <p:cNvSpPr/>
            <p:nvPr/>
          </p:nvSpPr>
          <p:spPr>
            <a:xfrm>
              <a:off x="7995931"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8" name="Google Shape;2288;p8"/>
            <p:cNvSpPr/>
            <p:nvPr/>
          </p:nvSpPr>
          <p:spPr>
            <a:xfrm>
              <a:off x="800415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9" name="Google Shape;2289;p8"/>
            <p:cNvSpPr/>
            <p:nvPr/>
          </p:nvSpPr>
          <p:spPr>
            <a:xfrm>
              <a:off x="7995931"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0" name="Google Shape;2290;p8"/>
            <p:cNvSpPr/>
            <p:nvPr/>
          </p:nvSpPr>
          <p:spPr>
            <a:xfrm>
              <a:off x="800415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1" name="Google Shape;2291;p8"/>
            <p:cNvSpPr/>
            <p:nvPr/>
          </p:nvSpPr>
          <p:spPr>
            <a:xfrm>
              <a:off x="7995931"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2" name="Google Shape;2292;p8"/>
            <p:cNvSpPr/>
            <p:nvPr/>
          </p:nvSpPr>
          <p:spPr>
            <a:xfrm>
              <a:off x="800415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3" name="Google Shape;2293;p8"/>
            <p:cNvSpPr/>
            <p:nvPr/>
          </p:nvSpPr>
          <p:spPr>
            <a:xfrm>
              <a:off x="8004158" y="2169909"/>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4" name="Google Shape;2294;p8"/>
            <p:cNvSpPr/>
            <p:nvPr/>
          </p:nvSpPr>
          <p:spPr>
            <a:xfrm>
              <a:off x="7995931" y="2313220"/>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5" name="Google Shape;2295;p8"/>
            <p:cNvSpPr/>
            <p:nvPr/>
          </p:nvSpPr>
          <p:spPr>
            <a:xfrm>
              <a:off x="7995931" y="245843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6" name="Google Shape;2296;p8"/>
            <p:cNvSpPr/>
            <p:nvPr/>
          </p:nvSpPr>
          <p:spPr>
            <a:xfrm>
              <a:off x="8004158" y="2604493"/>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7" name="Google Shape;2297;p8"/>
            <p:cNvSpPr/>
            <p:nvPr/>
          </p:nvSpPr>
          <p:spPr>
            <a:xfrm>
              <a:off x="7995931" y="274780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8" name="Google Shape;2298;p8"/>
            <p:cNvSpPr/>
            <p:nvPr/>
          </p:nvSpPr>
          <p:spPr>
            <a:xfrm>
              <a:off x="8004158" y="2893858"/>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9" name="Google Shape;2299;p8"/>
            <p:cNvSpPr/>
            <p:nvPr/>
          </p:nvSpPr>
          <p:spPr>
            <a:xfrm>
              <a:off x="800415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0" name="Google Shape;2300;p8"/>
            <p:cNvSpPr/>
            <p:nvPr/>
          </p:nvSpPr>
          <p:spPr>
            <a:xfrm>
              <a:off x="7995931" y="3181315"/>
              <a:ext cx="53414" cy="81075"/>
            </a:xfrm>
            <a:custGeom>
              <a:avLst/>
              <a:gdLst/>
              <a:ahLst/>
              <a:cxnLst/>
              <a:rect l="l" t="t" r="r" b="b"/>
              <a:pathLst>
                <a:path w="448" h="680" extrusionOk="0">
                  <a:moveTo>
                    <a:pt x="224" y="70"/>
                  </a:moveTo>
                  <a:cubicBezTo>
                    <a:pt x="316" y="70"/>
                    <a:pt x="355" y="170"/>
                    <a:pt x="355" y="340"/>
                  </a:cubicBezTo>
                  <a:cubicBezTo>
                    <a:pt x="355" y="510"/>
                    <a:pt x="316" y="610"/>
                    <a:pt x="224" y="610"/>
                  </a:cubicBezTo>
                  <a:cubicBezTo>
                    <a:pt x="139" y="610"/>
                    <a:pt x="85" y="517"/>
                    <a:pt x="85" y="348"/>
                  </a:cubicBezTo>
                  <a:cubicBezTo>
                    <a:pt x="85" y="170"/>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1" name="Google Shape;2301;p8"/>
            <p:cNvSpPr/>
            <p:nvPr/>
          </p:nvSpPr>
          <p:spPr>
            <a:xfrm>
              <a:off x="799593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2" name="Google Shape;2302;p8"/>
            <p:cNvSpPr/>
            <p:nvPr/>
          </p:nvSpPr>
          <p:spPr>
            <a:xfrm>
              <a:off x="7995931" y="3470800"/>
              <a:ext cx="53414" cy="80955"/>
            </a:xfrm>
            <a:custGeom>
              <a:avLst/>
              <a:gdLst/>
              <a:ahLst/>
              <a:cxnLst/>
              <a:rect l="l" t="t" r="r" b="b"/>
              <a:pathLst>
                <a:path w="448" h="679" extrusionOk="0">
                  <a:moveTo>
                    <a:pt x="224" y="69"/>
                  </a:moveTo>
                  <a:cubicBezTo>
                    <a:pt x="316" y="69"/>
                    <a:pt x="355" y="170"/>
                    <a:pt x="355" y="339"/>
                  </a:cubicBezTo>
                  <a:cubicBezTo>
                    <a:pt x="355" y="501"/>
                    <a:pt x="316" y="609"/>
                    <a:pt x="224" y="609"/>
                  </a:cubicBezTo>
                  <a:cubicBezTo>
                    <a:pt x="139" y="609"/>
                    <a:pt x="85" y="516"/>
                    <a:pt x="85" y="347"/>
                  </a:cubicBezTo>
                  <a:cubicBezTo>
                    <a:pt x="85" y="162"/>
                    <a:pt x="147" y="69"/>
                    <a:pt x="224" y="69"/>
                  </a:cubicBezTo>
                  <a:close/>
                  <a:moveTo>
                    <a:pt x="224" y="0"/>
                  </a:moveTo>
                  <a:cubicBezTo>
                    <a:pt x="93" y="0"/>
                    <a:pt x="0" y="123"/>
                    <a:pt x="0" y="339"/>
                  </a:cubicBezTo>
                  <a:cubicBezTo>
                    <a:pt x="0" y="562"/>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3" name="Google Shape;2303;p8"/>
            <p:cNvSpPr/>
            <p:nvPr/>
          </p:nvSpPr>
          <p:spPr>
            <a:xfrm>
              <a:off x="90642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4" name="Google Shape;2304;p8"/>
            <p:cNvSpPr/>
            <p:nvPr/>
          </p:nvSpPr>
          <p:spPr>
            <a:xfrm>
              <a:off x="90642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5" name="Google Shape;2305;p8"/>
            <p:cNvSpPr/>
            <p:nvPr/>
          </p:nvSpPr>
          <p:spPr>
            <a:xfrm>
              <a:off x="90642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6" name="Google Shape;2306;p8"/>
            <p:cNvSpPr/>
            <p:nvPr/>
          </p:nvSpPr>
          <p:spPr>
            <a:xfrm>
              <a:off x="90642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7" name="Google Shape;2307;p8"/>
            <p:cNvSpPr/>
            <p:nvPr/>
          </p:nvSpPr>
          <p:spPr>
            <a:xfrm>
              <a:off x="90568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8" name="Google Shape;2308;p8"/>
            <p:cNvSpPr/>
            <p:nvPr/>
          </p:nvSpPr>
          <p:spPr>
            <a:xfrm>
              <a:off x="90568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9" name="Google Shape;2309;p8"/>
            <p:cNvSpPr/>
            <p:nvPr/>
          </p:nvSpPr>
          <p:spPr>
            <a:xfrm>
              <a:off x="906421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0" name="Google Shape;2310;p8"/>
            <p:cNvSpPr/>
            <p:nvPr/>
          </p:nvSpPr>
          <p:spPr>
            <a:xfrm>
              <a:off x="905682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1" name="Google Shape;2311;p8"/>
            <p:cNvSpPr/>
            <p:nvPr/>
          </p:nvSpPr>
          <p:spPr>
            <a:xfrm>
              <a:off x="906421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2" name="Google Shape;2312;p8"/>
            <p:cNvSpPr/>
            <p:nvPr/>
          </p:nvSpPr>
          <p:spPr>
            <a:xfrm>
              <a:off x="905682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3" name="Google Shape;2313;p8"/>
            <p:cNvSpPr/>
            <p:nvPr/>
          </p:nvSpPr>
          <p:spPr>
            <a:xfrm>
              <a:off x="906421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4" name="Google Shape;2314;p8"/>
            <p:cNvSpPr/>
            <p:nvPr/>
          </p:nvSpPr>
          <p:spPr>
            <a:xfrm>
              <a:off x="905682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5" name="Google Shape;2315;p8"/>
            <p:cNvSpPr/>
            <p:nvPr/>
          </p:nvSpPr>
          <p:spPr>
            <a:xfrm>
              <a:off x="906421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6" name="Google Shape;2316;p8"/>
            <p:cNvSpPr/>
            <p:nvPr/>
          </p:nvSpPr>
          <p:spPr>
            <a:xfrm>
              <a:off x="905682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7" name="Google Shape;2317;p8"/>
            <p:cNvSpPr/>
            <p:nvPr/>
          </p:nvSpPr>
          <p:spPr>
            <a:xfrm>
              <a:off x="906421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8" name="Google Shape;2318;p8"/>
            <p:cNvSpPr/>
            <p:nvPr/>
          </p:nvSpPr>
          <p:spPr>
            <a:xfrm>
              <a:off x="906421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9" name="Google Shape;2319;p8"/>
            <p:cNvSpPr/>
            <p:nvPr/>
          </p:nvSpPr>
          <p:spPr>
            <a:xfrm>
              <a:off x="905682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0" name="Google Shape;2320;p8"/>
            <p:cNvSpPr/>
            <p:nvPr/>
          </p:nvSpPr>
          <p:spPr>
            <a:xfrm>
              <a:off x="905682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1" name="Google Shape;2321;p8"/>
            <p:cNvSpPr/>
            <p:nvPr/>
          </p:nvSpPr>
          <p:spPr>
            <a:xfrm>
              <a:off x="906421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2" name="Google Shape;2322;p8"/>
            <p:cNvSpPr/>
            <p:nvPr/>
          </p:nvSpPr>
          <p:spPr>
            <a:xfrm>
              <a:off x="905682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3" name="Google Shape;2323;p8"/>
            <p:cNvSpPr/>
            <p:nvPr/>
          </p:nvSpPr>
          <p:spPr>
            <a:xfrm>
              <a:off x="906421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4" name="Google Shape;2324;p8"/>
            <p:cNvSpPr/>
            <p:nvPr/>
          </p:nvSpPr>
          <p:spPr>
            <a:xfrm>
              <a:off x="906421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5" name="Google Shape;2325;p8"/>
            <p:cNvSpPr/>
            <p:nvPr/>
          </p:nvSpPr>
          <p:spPr>
            <a:xfrm>
              <a:off x="905682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6" name="Google Shape;2326;p8"/>
            <p:cNvSpPr/>
            <p:nvPr/>
          </p:nvSpPr>
          <p:spPr>
            <a:xfrm>
              <a:off x="905682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7" name="Google Shape;2327;p8"/>
            <p:cNvSpPr/>
            <p:nvPr/>
          </p:nvSpPr>
          <p:spPr>
            <a:xfrm>
              <a:off x="905682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8" name="Google Shape;2328;p8"/>
            <p:cNvSpPr/>
            <p:nvPr/>
          </p:nvSpPr>
          <p:spPr>
            <a:xfrm>
              <a:off x="906421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9" name="Google Shape;2329;p8"/>
            <p:cNvSpPr/>
            <p:nvPr/>
          </p:nvSpPr>
          <p:spPr>
            <a:xfrm>
              <a:off x="906421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0" name="Google Shape;2330;p8"/>
            <p:cNvSpPr/>
            <p:nvPr/>
          </p:nvSpPr>
          <p:spPr>
            <a:xfrm>
              <a:off x="906421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1" name="Google Shape;2331;p8"/>
            <p:cNvSpPr/>
            <p:nvPr/>
          </p:nvSpPr>
          <p:spPr>
            <a:xfrm>
              <a:off x="905682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2" name="Google Shape;2332;p8"/>
            <p:cNvSpPr/>
            <p:nvPr/>
          </p:nvSpPr>
          <p:spPr>
            <a:xfrm>
              <a:off x="906421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3" name="Google Shape;2333;p8"/>
            <p:cNvSpPr/>
            <p:nvPr/>
          </p:nvSpPr>
          <p:spPr>
            <a:xfrm>
              <a:off x="905682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4" name="Google Shape;2334;p8"/>
            <p:cNvSpPr/>
            <p:nvPr/>
          </p:nvSpPr>
          <p:spPr>
            <a:xfrm>
              <a:off x="906421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5" name="Google Shape;2335;p8"/>
            <p:cNvSpPr/>
            <p:nvPr/>
          </p:nvSpPr>
          <p:spPr>
            <a:xfrm>
              <a:off x="905682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6" name="Google Shape;2336;p8"/>
            <p:cNvSpPr/>
            <p:nvPr/>
          </p:nvSpPr>
          <p:spPr>
            <a:xfrm>
              <a:off x="906421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7" name="Google Shape;2337;p8"/>
            <p:cNvSpPr/>
            <p:nvPr/>
          </p:nvSpPr>
          <p:spPr>
            <a:xfrm>
              <a:off x="4554354"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8" name="Google Shape;2338;p8"/>
            <p:cNvSpPr/>
            <p:nvPr/>
          </p:nvSpPr>
          <p:spPr>
            <a:xfrm>
              <a:off x="4554354"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9" name="Google Shape;2339;p8"/>
            <p:cNvSpPr/>
            <p:nvPr/>
          </p:nvSpPr>
          <p:spPr>
            <a:xfrm>
              <a:off x="4554354"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0" name="Google Shape;2340;p8"/>
            <p:cNvSpPr/>
            <p:nvPr/>
          </p:nvSpPr>
          <p:spPr>
            <a:xfrm>
              <a:off x="4554354"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1" name="Google Shape;2341;p8"/>
            <p:cNvSpPr/>
            <p:nvPr/>
          </p:nvSpPr>
          <p:spPr>
            <a:xfrm>
              <a:off x="4546128"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2" name="Google Shape;2342;p8"/>
            <p:cNvSpPr/>
            <p:nvPr/>
          </p:nvSpPr>
          <p:spPr>
            <a:xfrm>
              <a:off x="4546128"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3" name="Google Shape;2343;p8"/>
            <p:cNvSpPr/>
            <p:nvPr/>
          </p:nvSpPr>
          <p:spPr>
            <a:xfrm>
              <a:off x="6942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4" name="Google Shape;2344;p8"/>
            <p:cNvSpPr/>
            <p:nvPr/>
          </p:nvSpPr>
          <p:spPr>
            <a:xfrm>
              <a:off x="6942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5" name="Google Shape;2345;p8"/>
            <p:cNvSpPr/>
            <p:nvPr/>
          </p:nvSpPr>
          <p:spPr>
            <a:xfrm>
              <a:off x="6942432"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6" name="Google Shape;2346;p8"/>
            <p:cNvSpPr/>
            <p:nvPr/>
          </p:nvSpPr>
          <p:spPr>
            <a:xfrm>
              <a:off x="6934205"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7" name="Google Shape;2347;p8"/>
            <p:cNvSpPr/>
            <p:nvPr/>
          </p:nvSpPr>
          <p:spPr>
            <a:xfrm>
              <a:off x="6934205"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8" name="Google Shape;2348;p8"/>
            <p:cNvSpPr/>
            <p:nvPr/>
          </p:nvSpPr>
          <p:spPr>
            <a:xfrm>
              <a:off x="6942432"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9" name="Google Shape;2349;p8"/>
            <p:cNvSpPr/>
            <p:nvPr/>
          </p:nvSpPr>
          <p:spPr>
            <a:xfrm>
              <a:off x="6934205"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0" name="Google Shape;2350;p8"/>
            <p:cNvSpPr/>
            <p:nvPr/>
          </p:nvSpPr>
          <p:spPr>
            <a:xfrm>
              <a:off x="481993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1" name="Google Shape;2351;p8"/>
            <p:cNvSpPr/>
            <p:nvPr/>
          </p:nvSpPr>
          <p:spPr>
            <a:xfrm>
              <a:off x="481993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2" name="Google Shape;2352;p8"/>
            <p:cNvSpPr/>
            <p:nvPr/>
          </p:nvSpPr>
          <p:spPr>
            <a:xfrm>
              <a:off x="481993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3" name="Google Shape;2353;p8"/>
            <p:cNvSpPr/>
            <p:nvPr/>
          </p:nvSpPr>
          <p:spPr>
            <a:xfrm>
              <a:off x="481158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4" name="Google Shape;2354;p8"/>
            <p:cNvSpPr/>
            <p:nvPr/>
          </p:nvSpPr>
          <p:spPr>
            <a:xfrm>
              <a:off x="5880707"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5" name="Google Shape;2355;p8"/>
            <p:cNvSpPr/>
            <p:nvPr/>
          </p:nvSpPr>
          <p:spPr>
            <a:xfrm>
              <a:off x="5880707"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6" name="Google Shape;2356;p8"/>
            <p:cNvSpPr/>
            <p:nvPr/>
          </p:nvSpPr>
          <p:spPr>
            <a:xfrm>
              <a:off x="5880707"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7" name="Google Shape;2357;p8"/>
            <p:cNvSpPr/>
            <p:nvPr/>
          </p:nvSpPr>
          <p:spPr>
            <a:xfrm>
              <a:off x="5872480"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8" name="Google Shape;2358;p8"/>
            <p:cNvSpPr/>
            <p:nvPr/>
          </p:nvSpPr>
          <p:spPr>
            <a:xfrm>
              <a:off x="5872480"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9" name="Google Shape;2359;p8"/>
            <p:cNvSpPr/>
            <p:nvPr/>
          </p:nvSpPr>
          <p:spPr>
            <a:xfrm>
              <a:off x="5880707"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0" name="Google Shape;2360;p8"/>
            <p:cNvSpPr/>
            <p:nvPr/>
          </p:nvSpPr>
          <p:spPr>
            <a:xfrm>
              <a:off x="7473355"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1" name="Google Shape;2361;p8"/>
            <p:cNvSpPr/>
            <p:nvPr/>
          </p:nvSpPr>
          <p:spPr>
            <a:xfrm>
              <a:off x="7473355"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2" name="Google Shape;2362;p8"/>
            <p:cNvSpPr/>
            <p:nvPr/>
          </p:nvSpPr>
          <p:spPr>
            <a:xfrm>
              <a:off x="7473355"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3" name="Google Shape;2363;p8"/>
            <p:cNvSpPr/>
            <p:nvPr/>
          </p:nvSpPr>
          <p:spPr>
            <a:xfrm>
              <a:off x="7465128"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4" name="Google Shape;2364;p8"/>
            <p:cNvSpPr/>
            <p:nvPr/>
          </p:nvSpPr>
          <p:spPr>
            <a:xfrm>
              <a:off x="7465128"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5" name="Google Shape;2365;p8"/>
            <p:cNvSpPr/>
            <p:nvPr/>
          </p:nvSpPr>
          <p:spPr>
            <a:xfrm>
              <a:off x="7473355"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6" name="Google Shape;2366;p8"/>
            <p:cNvSpPr/>
            <p:nvPr/>
          </p:nvSpPr>
          <p:spPr>
            <a:xfrm>
              <a:off x="7465128"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7" name="Google Shape;2367;p8"/>
            <p:cNvSpPr/>
            <p:nvPr/>
          </p:nvSpPr>
          <p:spPr>
            <a:xfrm>
              <a:off x="7473355"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8" name="Google Shape;2368;p8"/>
            <p:cNvSpPr/>
            <p:nvPr/>
          </p:nvSpPr>
          <p:spPr>
            <a:xfrm>
              <a:off x="7465128"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9" name="Google Shape;2369;p8"/>
            <p:cNvSpPr/>
            <p:nvPr/>
          </p:nvSpPr>
          <p:spPr>
            <a:xfrm>
              <a:off x="7465128"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0" name="Google Shape;2370;p8"/>
            <p:cNvSpPr/>
            <p:nvPr/>
          </p:nvSpPr>
          <p:spPr>
            <a:xfrm>
              <a:off x="3227168"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1" name="Google Shape;2371;p8"/>
            <p:cNvSpPr/>
            <p:nvPr/>
          </p:nvSpPr>
          <p:spPr>
            <a:xfrm>
              <a:off x="3227168"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2" name="Google Shape;2372;p8"/>
            <p:cNvSpPr/>
            <p:nvPr/>
          </p:nvSpPr>
          <p:spPr>
            <a:xfrm>
              <a:off x="3227168"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3" name="Google Shape;2373;p8"/>
            <p:cNvSpPr/>
            <p:nvPr/>
          </p:nvSpPr>
          <p:spPr>
            <a:xfrm>
              <a:off x="3227168"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4" name="Google Shape;2374;p8"/>
            <p:cNvSpPr/>
            <p:nvPr/>
          </p:nvSpPr>
          <p:spPr>
            <a:xfrm>
              <a:off x="3219775"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5" name="Google Shape;2375;p8"/>
            <p:cNvSpPr/>
            <p:nvPr/>
          </p:nvSpPr>
          <p:spPr>
            <a:xfrm>
              <a:off x="375797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6" name="Google Shape;2376;p8"/>
            <p:cNvSpPr/>
            <p:nvPr/>
          </p:nvSpPr>
          <p:spPr>
            <a:xfrm>
              <a:off x="375797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7" name="Google Shape;2377;p8"/>
            <p:cNvSpPr/>
            <p:nvPr/>
          </p:nvSpPr>
          <p:spPr>
            <a:xfrm>
              <a:off x="375797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8" name="Google Shape;2378;p8"/>
            <p:cNvSpPr/>
            <p:nvPr/>
          </p:nvSpPr>
          <p:spPr>
            <a:xfrm>
              <a:off x="375797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9" name="Google Shape;2379;p8"/>
            <p:cNvSpPr/>
            <p:nvPr/>
          </p:nvSpPr>
          <p:spPr>
            <a:xfrm>
              <a:off x="428889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0" name="Google Shape;2380;p8"/>
            <p:cNvSpPr/>
            <p:nvPr/>
          </p:nvSpPr>
          <p:spPr>
            <a:xfrm>
              <a:off x="428889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1" name="Google Shape;2381;p8"/>
            <p:cNvSpPr/>
            <p:nvPr/>
          </p:nvSpPr>
          <p:spPr>
            <a:xfrm>
              <a:off x="428889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2" name="Google Shape;2382;p8"/>
            <p:cNvSpPr/>
            <p:nvPr/>
          </p:nvSpPr>
          <p:spPr>
            <a:xfrm>
              <a:off x="428889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3" name="Google Shape;2383;p8"/>
            <p:cNvSpPr/>
            <p:nvPr/>
          </p:nvSpPr>
          <p:spPr>
            <a:xfrm>
              <a:off x="4280666"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4" name="Google Shape;2384;p8"/>
            <p:cNvSpPr/>
            <p:nvPr/>
          </p:nvSpPr>
          <p:spPr>
            <a:xfrm>
              <a:off x="534990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5" name="Google Shape;2385;p8"/>
            <p:cNvSpPr/>
            <p:nvPr/>
          </p:nvSpPr>
          <p:spPr>
            <a:xfrm>
              <a:off x="534990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6" name="Google Shape;2386;p8"/>
            <p:cNvSpPr/>
            <p:nvPr/>
          </p:nvSpPr>
          <p:spPr>
            <a:xfrm>
              <a:off x="534990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7" name="Google Shape;2387;p8"/>
            <p:cNvSpPr/>
            <p:nvPr/>
          </p:nvSpPr>
          <p:spPr>
            <a:xfrm>
              <a:off x="534990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8" name="Google Shape;2388;p8"/>
            <p:cNvSpPr/>
            <p:nvPr/>
          </p:nvSpPr>
          <p:spPr>
            <a:xfrm>
              <a:off x="534155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9" name="Google Shape;2389;p8"/>
            <p:cNvSpPr/>
            <p:nvPr/>
          </p:nvSpPr>
          <p:spPr>
            <a:xfrm>
              <a:off x="6411510"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0" name="Google Shape;2390;p8"/>
            <p:cNvSpPr/>
            <p:nvPr/>
          </p:nvSpPr>
          <p:spPr>
            <a:xfrm>
              <a:off x="6411510"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1" name="Google Shape;2391;p8"/>
            <p:cNvSpPr/>
            <p:nvPr/>
          </p:nvSpPr>
          <p:spPr>
            <a:xfrm>
              <a:off x="6411510"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2" name="Google Shape;2392;p8"/>
            <p:cNvSpPr/>
            <p:nvPr/>
          </p:nvSpPr>
          <p:spPr>
            <a:xfrm>
              <a:off x="6411510"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3" name="Google Shape;2393;p8"/>
            <p:cNvSpPr/>
            <p:nvPr/>
          </p:nvSpPr>
          <p:spPr>
            <a:xfrm>
              <a:off x="6403283"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4" name="Google Shape;2394;p8"/>
            <p:cNvSpPr/>
            <p:nvPr/>
          </p:nvSpPr>
          <p:spPr>
            <a:xfrm>
              <a:off x="6403283"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5" name="Google Shape;2395;p8"/>
            <p:cNvSpPr/>
            <p:nvPr/>
          </p:nvSpPr>
          <p:spPr>
            <a:xfrm>
              <a:off x="6411510"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6" name="Google Shape;2396;p8"/>
            <p:cNvSpPr/>
            <p:nvPr/>
          </p:nvSpPr>
          <p:spPr>
            <a:xfrm>
              <a:off x="6403283"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7" name="Google Shape;2397;p8"/>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8" name="Google Shape;2398;p8"/>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9" name="Google Shape;2399;p8"/>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0" name="Google Shape;2400;p8"/>
            <p:cNvSpPr/>
            <p:nvPr/>
          </p:nvSpPr>
          <p:spPr>
            <a:xfrm>
              <a:off x="826878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1" name="Google Shape;2401;p8"/>
            <p:cNvSpPr/>
            <p:nvPr/>
          </p:nvSpPr>
          <p:spPr>
            <a:xfrm>
              <a:off x="826139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2" name="Google Shape;2402;p8"/>
            <p:cNvSpPr/>
            <p:nvPr/>
          </p:nvSpPr>
          <p:spPr>
            <a:xfrm>
              <a:off x="826139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3" name="Google Shape;2403;p8"/>
            <p:cNvSpPr/>
            <p:nvPr/>
          </p:nvSpPr>
          <p:spPr>
            <a:xfrm>
              <a:off x="826878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4" name="Google Shape;2404;p8"/>
            <p:cNvSpPr/>
            <p:nvPr/>
          </p:nvSpPr>
          <p:spPr>
            <a:xfrm>
              <a:off x="826139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5" name="Google Shape;2405;p8"/>
            <p:cNvSpPr/>
            <p:nvPr/>
          </p:nvSpPr>
          <p:spPr>
            <a:xfrm>
              <a:off x="826878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6" name="Google Shape;2406;p8"/>
            <p:cNvSpPr/>
            <p:nvPr/>
          </p:nvSpPr>
          <p:spPr>
            <a:xfrm>
              <a:off x="826139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7" name="Google Shape;2407;p8"/>
            <p:cNvSpPr/>
            <p:nvPr/>
          </p:nvSpPr>
          <p:spPr>
            <a:xfrm>
              <a:off x="826878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8" name="Google Shape;2408;p8"/>
            <p:cNvSpPr/>
            <p:nvPr/>
          </p:nvSpPr>
          <p:spPr>
            <a:xfrm>
              <a:off x="826139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9" name="Google Shape;2409;p8"/>
            <p:cNvSpPr/>
            <p:nvPr/>
          </p:nvSpPr>
          <p:spPr>
            <a:xfrm>
              <a:off x="826878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0" name="Google Shape;2410;p8"/>
            <p:cNvSpPr/>
            <p:nvPr/>
          </p:nvSpPr>
          <p:spPr>
            <a:xfrm>
              <a:off x="826139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1" name="Google Shape;2411;p8"/>
            <p:cNvSpPr/>
            <p:nvPr/>
          </p:nvSpPr>
          <p:spPr>
            <a:xfrm>
              <a:off x="826878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2" name="Google Shape;2412;p8"/>
            <p:cNvSpPr/>
            <p:nvPr/>
          </p:nvSpPr>
          <p:spPr>
            <a:xfrm>
              <a:off x="826878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3" name="Google Shape;2413;p8"/>
            <p:cNvSpPr/>
            <p:nvPr/>
          </p:nvSpPr>
          <p:spPr>
            <a:xfrm>
              <a:off x="826139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4" name="Google Shape;2414;p8"/>
            <p:cNvSpPr/>
            <p:nvPr/>
          </p:nvSpPr>
          <p:spPr>
            <a:xfrm>
              <a:off x="826139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5" name="Google Shape;2415;p8"/>
            <p:cNvSpPr/>
            <p:nvPr/>
          </p:nvSpPr>
          <p:spPr>
            <a:xfrm>
              <a:off x="826878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6" name="Google Shape;2416;p8"/>
            <p:cNvSpPr/>
            <p:nvPr/>
          </p:nvSpPr>
          <p:spPr>
            <a:xfrm>
              <a:off x="826139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7" name="Google Shape;2417;p8"/>
            <p:cNvSpPr/>
            <p:nvPr/>
          </p:nvSpPr>
          <p:spPr>
            <a:xfrm>
              <a:off x="826878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8" name="Google Shape;2418;p8"/>
            <p:cNvSpPr/>
            <p:nvPr/>
          </p:nvSpPr>
          <p:spPr>
            <a:xfrm>
              <a:off x="826878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9" name="Google Shape;2419;p8"/>
            <p:cNvSpPr/>
            <p:nvPr/>
          </p:nvSpPr>
          <p:spPr>
            <a:xfrm>
              <a:off x="826139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0" name="Google Shape;2420;p8"/>
            <p:cNvSpPr/>
            <p:nvPr/>
          </p:nvSpPr>
          <p:spPr>
            <a:xfrm>
              <a:off x="826139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1" name="Google Shape;2421;p8"/>
            <p:cNvSpPr/>
            <p:nvPr/>
          </p:nvSpPr>
          <p:spPr>
            <a:xfrm>
              <a:off x="826139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2" name="Google Shape;2422;p8"/>
            <p:cNvSpPr/>
            <p:nvPr/>
          </p:nvSpPr>
          <p:spPr>
            <a:xfrm>
              <a:off x="826878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3" name="Google Shape;2423;p8"/>
            <p:cNvSpPr/>
            <p:nvPr/>
          </p:nvSpPr>
          <p:spPr>
            <a:xfrm>
              <a:off x="826878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4" name="Google Shape;2424;p8"/>
            <p:cNvSpPr/>
            <p:nvPr/>
          </p:nvSpPr>
          <p:spPr>
            <a:xfrm>
              <a:off x="826878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5" name="Google Shape;2425;p8"/>
            <p:cNvSpPr/>
            <p:nvPr/>
          </p:nvSpPr>
          <p:spPr>
            <a:xfrm>
              <a:off x="826139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6" name="Google Shape;2426;p8"/>
            <p:cNvSpPr/>
            <p:nvPr/>
          </p:nvSpPr>
          <p:spPr>
            <a:xfrm>
              <a:off x="826878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7" name="Google Shape;2427;p8"/>
            <p:cNvSpPr/>
            <p:nvPr/>
          </p:nvSpPr>
          <p:spPr>
            <a:xfrm>
              <a:off x="826139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8" name="Google Shape;2428;p8"/>
            <p:cNvSpPr/>
            <p:nvPr/>
          </p:nvSpPr>
          <p:spPr>
            <a:xfrm>
              <a:off x="826878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9" name="Google Shape;2429;p8"/>
            <p:cNvSpPr/>
            <p:nvPr/>
          </p:nvSpPr>
          <p:spPr>
            <a:xfrm>
              <a:off x="826139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0" name="Google Shape;2430;p8"/>
            <p:cNvSpPr/>
            <p:nvPr/>
          </p:nvSpPr>
          <p:spPr>
            <a:xfrm>
              <a:off x="826878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1" name="Google Shape;2431;p8"/>
            <p:cNvSpPr/>
            <p:nvPr/>
          </p:nvSpPr>
          <p:spPr>
            <a:xfrm>
              <a:off x="269719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2" name="Google Shape;2432;p8"/>
            <p:cNvSpPr/>
            <p:nvPr/>
          </p:nvSpPr>
          <p:spPr>
            <a:xfrm>
              <a:off x="269719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3" name="Google Shape;2433;p8"/>
            <p:cNvSpPr/>
            <p:nvPr/>
          </p:nvSpPr>
          <p:spPr>
            <a:xfrm>
              <a:off x="269719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4" name="Google Shape;2434;p8"/>
            <p:cNvSpPr/>
            <p:nvPr/>
          </p:nvSpPr>
          <p:spPr>
            <a:xfrm>
              <a:off x="269719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5" name="Google Shape;2435;p8"/>
            <p:cNvSpPr/>
            <p:nvPr/>
          </p:nvSpPr>
          <p:spPr>
            <a:xfrm>
              <a:off x="2688972"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436" name="Google Shape;2436;p8"/>
          <p:cNvSpPr txBox="1">
            <a:spLocks noGrp="1"/>
          </p:cNvSpPr>
          <p:nvPr>
            <p:ph type="title"/>
          </p:nvPr>
        </p:nvSpPr>
        <p:spPr>
          <a:xfrm>
            <a:off x="1269300" y="1461190"/>
            <a:ext cx="6605400" cy="22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37"/>
        <p:cNvGrpSpPr/>
        <p:nvPr/>
      </p:nvGrpSpPr>
      <p:grpSpPr>
        <a:xfrm>
          <a:off x="0" y="0"/>
          <a:ext cx="0" cy="0"/>
          <a:chOff x="0" y="0"/>
          <a:chExt cx="0" cy="0"/>
        </a:xfrm>
      </p:grpSpPr>
      <p:grpSp>
        <p:nvGrpSpPr>
          <p:cNvPr id="2438" name="Google Shape;2438;p9"/>
          <p:cNvGrpSpPr/>
          <p:nvPr/>
        </p:nvGrpSpPr>
        <p:grpSpPr>
          <a:xfrm>
            <a:off x="189" y="52"/>
            <a:ext cx="9144013" cy="5143533"/>
            <a:chOff x="4088025" y="1324225"/>
            <a:chExt cx="1348575" cy="1101800"/>
          </a:xfrm>
        </p:grpSpPr>
        <p:sp>
          <p:nvSpPr>
            <p:cNvPr id="2439" name="Google Shape;2439;p9"/>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0" name="Google Shape;2440;p9"/>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1" name="Google Shape;2441;p9"/>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2" name="Google Shape;2442;p9"/>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3" name="Google Shape;2443;p9"/>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4" name="Google Shape;2444;p9"/>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5" name="Google Shape;2445;p9"/>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6" name="Google Shape;2446;p9"/>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7" name="Google Shape;2447;p9"/>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8" name="Google Shape;2448;p9"/>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9" name="Google Shape;2449;p9"/>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0" name="Google Shape;2450;p9"/>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1" name="Google Shape;2451;p9"/>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2" name="Google Shape;2452;p9"/>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3" name="Google Shape;2453;p9"/>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4" name="Google Shape;2454;p9"/>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5" name="Google Shape;2455;p9"/>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6" name="Google Shape;2456;p9"/>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7" name="Google Shape;2457;p9"/>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8" name="Google Shape;2458;p9"/>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9" name="Google Shape;2459;p9"/>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0" name="Google Shape;2460;p9"/>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1" name="Google Shape;2461;p9"/>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2" name="Google Shape;2462;p9"/>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3" name="Google Shape;2463;p9"/>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4" name="Google Shape;2464;p9"/>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5" name="Google Shape;2465;p9"/>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6" name="Google Shape;2466;p9"/>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7" name="Google Shape;2467;p9"/>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8" name="Google Shape;2468;p9"/>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9" name="Google Shape;2469;p9"/>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0" name="Google Shape;2470;p9"/>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1" name="Google Shape;2471;p9"/>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2" name="Google Shape;2472;p9"/>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3" name="Google Shape;2473;p9"/>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4" name="Google Shape;2474;p9"/>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5" name="Google Shape;2475;p9"/>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6" name="Google Shape;2476;p9"/>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7" name="Google Shape;2477;p9"/>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8" name="Google Shape;2478;p9"/>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9" name="Google Shape;2479;p9"/>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0" name="Google Shape;2480;p9"/>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1" name="Google Shape;2481;p9"/>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2" name="Google Shape;2482;p9"/>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3" name="Google Shape;2483;p9"/>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4" name="Google Shape;2484;p9"/>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5" name="Google Shape;2485;p9"/>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6" name="Google Shape;2486;p9"/>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7" name="Google Shape;2487;p9"/>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8" name="Google Shape;2488;p9"/>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89" name="Google Shape;2489;p9"/>
          <p:cNvGrpSpPr/>
          <p:nvPr/>
        </p:nvGrpSpPr>
        <p:grpSpPr>
          <a:xfrm>
            <a:off x="34718" y="206"/>
            <a:ext cx="9056203" cy="5143474"/>
            <a:chOff x="34718" y="206"/>
            <a:chExt cx="9056203" cy="5143474"/>
          </a:xfrm>
        </p:grpSpPr>
        <p:sp>
          <p:nvSpPr>
            <p:cNvPr id="2490" name="Google Shape;2490;p9"/>
            <p:cNvSpPr/>
            <p:nvPr/>
          </p:nvSpPr>
          <p:spPr>
            <a:xfrm>
              <a:off x="573748"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1" name="Google Shape;2491;p9"/>
            <p:cNvSpPr/>
            <p:nvPr/>
          </p:nvSpPr>
          <p:spPr>
            <a:xfrm>
              <a:off x="573748"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2" name="Google Shape;2492;p9"/>
            <p:cNvSpPr/>
            <p:nvPr/>
          </p:nvSpPr>
          <p:spPr>
            <a:xfrm>
              <a:off x="573748"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3" name="Google Shape;2493;p9"/>
            <p:cNvSpPr/>
            <p:nvPr/>
          </p:nvSpPr>
          <p:spPr>
            <a:xfrm>
              <a:off x="565521"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4" name="Google Shape;2494;p9"/>
            <p:cNvSpPr/>
            <p:nvPr/>
          </p:nvSpPr>
          <p:spPr>
            <a:xfrm>
              <a:off x="565521"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5" name="Google Shape;2495;p9"/>
            <p:cNvSpPr/>
            <p:nvPr/>
          </p:nvSpPr>
          <p:spPr>
            <a:xfrm>
              <a:off x="573748"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6" name="Google Shape;2496;p9"/>
            <p:cNvSpPr/>
            <p:nvPr/>
          </p:nvSpPr>
          <p:spPr>
            <a:xfrm>
              <a:off x="565521"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7" name="Google Shape;2497;p9"/>
            <p:cNvSpPr/>
            <p:nvPr/>
          </p:nvSpPr>
          <p:spPr>
            <a:xfrm>
              <a:off x="573748"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8" name="Google Shape;2498;p9"/>
            <p:cNvSpPr/>
            <p:nvPr/>
          </p:nvSpPr>
          <p:spPr>
            <a:xfrm>
              <a:off x="565521"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9" name="Google Shape;2499;p9"/>
            <p:cNvSpPr/>
            <p:nvPr/>
          </p:nvSpPr>
          <p:spPr>
            <a:xfrm>
              <a:off x="565521"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0" name="Google Shape;2500;p9"/>
            <p:cNvSpPr/>
            <p:nvPr/>
          </p:nvSpPr>
          <p:spPr>
            <a:xfrm>
              <a:off x="573748"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1" name="Google Shape;2501;p9"/>
            <p:cNvSpPr/>
            <p:nvPr/>
          </p:nvSpPr>
          <p:spPr>
            <a:xfrm>
              <a:off x="573748"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2" name="Google Shape;2502;p9"/>
            <p:cNvSpPr/>
            <p:nvPr/>
          </p:nvSpPr>
          <p:spPr>
            <a:xfrm>
              <a:off x="573748"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3" name="Google Shape;2503;p9"/>
            <p:cNvSpPr/>
            <p:nvPr/>
          </p:nvSpPr>
          <p:spPr>
            <a:xfrm>
              <a:off x="565521"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4" name="Google Shape;2504;p9"/>
            <p:cNvSpPr/>
            <p:nvPr/>
          </p:nvSpPr>
          <p:spPr>
            <a:xfrm>
              <a:off x="573748"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5" name="Google Shape;2505;p9"/>
            <p:cNvSpPr/>
            <p:nvPr/>
          </p:nvSpPr>
          <p:spPr>
            <a:xfrm>
              <a:off x="573748"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6" name="Google Shape;2506;p9"/>
            <p:cNvSpPr/>
            <p:nvPr/>
          </p:nvSpPr>
          <p:spPr>
            <a:xfrm>
              <a:off x="565521"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7" name="Google Shape;2507;p9"/>
            <p:cNvSpPr/>
            <p:nvPr/>
          </p:nvSpPr>
          <p:spPr>
            <a:xfrm>
              <a:off x="573748"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8" name="Google Shape;2508;p9"/>
            <p:cNvSpPr/>
            <p:nvPr/>
          </p:nvSpPr>
          <p:spPr>
            <a:xfrm>
              <a:off x="565521"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9" name="Google Shape;2509;p9"/>
            <p:cNvSpPr/>
            <p:nvPr/>
          </p:nvSpPr>
          <p:spPr>
            <a:xfrm>
              <a:off x="573748"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0" name="Google Shape;2510;p9"/>
            <p:cNvSpPr/>
            <p:nvPr/>
          </p:nvSpPr>
          <p:spPr>
            <a:xfrm>
              <a:off x="565521"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1" name="Google Shape;2511;p9"/>
            <p:cNvSpPr/>
            <p:nvPr/>
          </p:nvSpPr>
          <p:spPr>
            <a:xfrm>
              <a:off x="573748"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2" name="Google Shape;2512;p9"/>
            <p:cNvSpPr/>
            <p:nvPr/>
          </p:nvSpPr>
          <p:spPr>
            <a:xfrm>
              <a:off x="565521"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3" name="Google Shape;2513;p9"/>
            <p:cNvSpPr/>
            <p:nvPr/>
          </p:nvSpPr>
          <p:spPr>
            <a:xfrm>
              <a:off x="565521"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4" name="Google Shape;2514;p9"/>
            <p:cNvSpPr/>
            <p:nvPr/>
          </p:nvSpPr>
          <p:spPr>
            <a:xfrm>
              <a:off x="573748"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5" name="Google Shape;2515;p9"/>
            <p:cNvSpPr/>
            <p:nvPr/>
          </p:nvSpPr>
          <p:spPr>
            <a:xfrm>
              <a:off x="565521"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6" name="Google Shape;2516;p9"/>
            <p:cNvSpPr/>
            <p:nvPr/>
          </p:nvSpPr>
          <p:spPr>
            <a:xfrm>
              <a:off x="565521"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7" name="Google Shape;2517;p9"/>
            <p:cNvSpPr/>
            <p:nvPr/>
          </p:nvSpPr>
          <p:spPr>
            <a:xfrm>
              <a:off x="565521"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8" name="Google Shape;2518;p9"/>
            <p:cNvSpPr/>
            <p:nvPr/>
          </p:nvSpPr>
          <p:spPr>
            <a:xfrm>
              <a:off x="573748"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9" name="Google Shape;2519;p9"/>
            <p:cNvSpPr/>
            <p:nvPr/>
          </p:nvSpPr>
          <p:spPr>
            <a:xfrm>
              <a:off x="573748"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0" name="Google Shape;2520;p9"/>
            <p:cNvSpPr/>
            <p:nvPr/>
          </p:nvSpPr>
          <p:spPr>
            <a:xfrm>
              <a:off x="573748"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1" name="Google Shape;2521;p9"/>
            <p:cNvSpPr/>
            <p:nvPr/>
          </p:nvSpPr>
          <p:spPr>
            <a:xfrm>
              <a:off x="565521"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2" name="Google Shape;2522;p9"/>
            <p:cNvSpPr/>
            <p:nvPr/>
          </p:nvSpPr>
          <p:spPr>
            <a:xfrm>
              <a:off x="573748"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3" name="Google Shape;2523;p9"/>
            <p:cNvSpPr/>
            <p:nvPr/>
          </p:nvSpPr>
          <p:spPr>
            <a:xfrm>
              <a:off x="565521"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4" name="Google Shape;2524;p9"/>
            <p:cNvSpPr/>
            <p:nvPr/>
          </p:nvSpPr>
          <p:spPr>
            <a:xfrm>
              <a:off x="573748"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5" name="Google Shape;2525;p9"/>
            <p:cNvSpPr/>
            <p:nvPr/>
          </p:nvSpPr>
          <p:spPr>
            <a:xfrm>
              <a:off x="565521"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6" name="Google Shape;2526;p9"/>
            <p:cNvSpPr/>
            <p:nvPr/>
          </p:nvSpPr>
          <p:spPr>
            <a:xfrm>
              <a:off x="110467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7" name="Google Shape;2527;p9"/>
            <p:cNvSpPr/>
            <p:nvPr/>
          </p:nvSpPr>
          <p:spPr>
            <a:xfrm>
              <a:off x="110467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8" name="Google Shape;2528;p9"/>
            <p:cNvSpPr/>
            <p:nvPr/>
          </p:nvSpPr>
          <p:spPr>
            <a:xfrm>
              <a:off x="1104670"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9" name="Google Shape;2529;p9"/>
            <p:cNvSpPr/>
            <p:nvPr/>
          </p:nvSpPr>
          <p:spPr>
            <a:xfrm>
              <a:off x="109632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0" name="Google Shape;2530;p9"/>
            <p:cNvSpPr/>
            <p:nvPr/>
          </p:nvSpPr>
          <p:spPr>
            <a:xfrm>
              <a:off x="109632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1" name="Google Shape;2531;p9"/>
            <p:cNvSpPr/>
            <p:nvPr/>
          </p:nvSpPr>
          <p:spPr>
            <a:xfrm>
              <a:off x="1104670"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2" name="Google Shape;2532;p9"/>
            <p:cNvSpPr/>
            <p:nvPr/>
          </p:nvSpPr>
          <p:spPr>
            <a:xfrm>
              <a:off x="109632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3" name="Google Shape;2533;p9"/>
            <p:cNvSpPr/>
            <p:nvPr/>
          </p:nvSpPr>
          <p:spPr>
            <a:xfrm>
              <a:off x="1104670"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4" name="Google Shape;2534;p9"/>
            <p:cNvSpPr/>
            <p:nvPr/>
          </p:nvSpPr>
          <p:spPr>
            <a:xfrm>
              <a:off x="109632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5" name="Google Shape;2535;p9"/>
            <p:cNvSpPr/>
            <p:nvPr/>
          </p:nvSpPr>
          <p:spPr>
            <a:xfrm>
              <a:off x="109632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6" name="Google Shape;2536;p9"/>
            <p:cNvSpPr/>
            <p:nvPr/>
          </p:nvSpPr>
          <p:spPr>
            <a:xfrm>
              <a:off x="1104670"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7" name="Google Shape;2537;p9"/>
            <p:cNvSpPr/>
            <p:nvPr/>
          </p:nvSpPr>
          <p:spPr>
            <a:xfrm>
              <a:off x="1104670"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8" name="Google Shape;2538;p9"/>
            <p:cNvSpPr/>
            <p:nvPr/>
          </p:nvSpPr>
          <p:spPr>
            <a:xfrm>
              <a:off x="1370012"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9" name="Google Shape;2539;p9"/>
            <p:cNvSpPr/>
            <p:nvPr/>
          </p:nvSpPr>
          <p:spPr>
            <a:xfrm>
              <a:off x="1370012"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0" name="Google Shape;2540;p9"/>
            <p:cNvSpPr/>
            <p:nvPr/>
          </p:nvSpPr>
          <p:spPr>
            <a:xfrm>
              <a:off x="1370012"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1" name="Google Shape;2541;p9"/>
            <p:cNvSpPr/>
            <p:nvPr/>
          </p:nvSpPr>
          <p:spPr>
            <a:xfrm>
              <a:off x="1361785"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2" name="Google Shape;2542;p9"/>
            <p:cNvSpPr/>
            <p:nvPr/>
          </p:nvSpPr>
          <p:spPr>
            <a:xfrm>
              <a:off x="1361785"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3" name="Google Shape;2543;p9"/>
            <p:cNvSpPr/>
            <p:nvPr/>
          </p:nvSpPr>
          <p:spPr>
            <a:xfrm>
              <a:off x="1370012"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4" name="Google Shape;2544;p9"/>
            <p:cNvSpPr/>
            <p:nvPr/>
          </p:nvSpPr>
          <p:spPr>
            <a:xfrm>
              <a:off x="1361785"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5" name="Google Shape;2545;p9"/>
            <p:cNvSpPr/>
            <p:nvPr/>
          </p:nvSpPr>
          <p:spPr>
            <a:xfrm>
              <a:off x="1370012"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6" name="Google Shape;2546;p9"/>
            <p:cNvSpPr/>
            <p:nvPr/>
          </p:nvSpPr>
          <p:spPr>
            <a:xfrm>
              <a:off x="1361785"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7" name="Google Shape;2547;p9"/>
            <p:cNvSpPr/>
            <p:nvPr/>
          </p:nvSpPr>
          <p:spPr>
            <a:xfrm>
              <a:off x="1361785"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8" name="Google Shape;2548;p9"/>
            <p:cNvSpPr/>
            <p:nvPr/>
          </p:nvSpPr>
          <p:spPr>
            <a:xfrm>
              <a:off x="1370012"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9" name="Google Shape;2549;p9"/>
            <p:cNvSpPr/>
            <p:nvPr/>
          </p:nvSpPr>
          <p:spPr>
            <a:xfrm>
              <a:off x="1370012"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0" name="Google Shape;2550;p9"/>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1" name="Google Shape;2551;p9"/>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2" name="Google Shape;2552;p9"/>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3" name="Google Shape;2553;p9"/>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4" name="Google Shape;2554;p9"/>
            <p:cNvSpPr/>
            <p:nvPr/>
          </p:nvSpPr>
          <p:spPr>
            <a:xfrm>
              <a:off x="8525900"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5" name="Google Shape;2555;p9"/>
            <p:cNvSpPr/>
            <p:nvPr/>
          </p:nvSpPr>
          <p:spPr>
            <a:xfrm>
              <a:off x="1635354"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6" name="Google Shape;2556;p9"/>
            <p:cNvSpPr/>
            <p:nvPr/>
          </p:nvSpPr>
          <p:spPr>
            <a:xfrm>
              <a:off x="1635354"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7" name="Google Shape;2557;p9"/>
            <p:cNvSpPr/>
            <p:nvPr/>
          </p:nvSpPr>
          <p:spPr>
            <a:xfrm>
              <a:off x="1635354"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8" name="Google Shape;2558;p9"/>
            <p:cNvSpPr/>
            <p:nvPr/>
          </p:nvSpPr>
          <p:spPr>
            <a:xfrm>
              <a:off x="16271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9" name="Google Shape;2559;p9"/>
            <p:cNvSpPr/>
            <p:nvPr/>
          </p:nvSpPr>
          <p:spPr>
            <a:xfrm>
              <a:off x="16271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0" name="Google Shape;2560;p9"/>
            <p:cNvSpPr/>
            <p:nvPr/>
          </p:nvSpPr>
          <p:spPr>
            <a:xfrm>
              <a:off x="1635354"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1" name="Google Shape;2561;p9"/>
            <p:cNvSpPr/>
            <p:nvPr/>
          </p:nvSpPr>
          <p:spPr>
            <a:xfrm>
              <a:off x="16271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2" name="Google Shape;2562;p9"/>
            <p:cNvSpPr/>
            <p:nvPr/>
          </p:nvSpPr>
          <p:spPr>
            <a:xfrm>
              <a:off x="1635354"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3" name="Google Shape;2563;p9"/>
            <p:cNvSpPr/>
            <p:nvPr/>
          </p:nvSpPr>
          <p:spPr>
            <a:xfrm>
              <a:off x="16271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4" name="Google Shape;2564;p9"/>
            <p:cNvSpPr/>
            <p:nvPr/>
          </p:nvSpPr>
          <p:spPr>
            <a:xfrm>
              <a:off x="162712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5" name="Google Shape;2565;p9"/>
            <p:cNvSpPr/>
            <p:nvPr/>
          </p:nvSpPr>
          <p:spPr>
            <a:xfrm>
              <a:off x="1635354" y="144703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6" name="Google Shape;2566;p9"/>
            <p:cNvSpPr/>
            <p:nvPr/>
          </p:nvSpPr>
          <p:spPr>
            <a:xfrm>
              <a:off x="6677090"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7" name="Google Shape;2567;p9"/>
            <p:cNvSpPr/>
            <p:nvPr/>
          </p:nvSpPr>
          <p:spPr>
            <a:xfrm>
              <a:off x="6677090"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8" name="Google Shape;2568;p9"/>
            <p:cNvSpPr/>
            <p:nvPr/>
          </p:nvSpPr>
          <p:spPr>
            <a:xfrm>
              <a:off x="6677090"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9" name="Google Shape;2569;p9"/>
            <p:cNvSpPr/>
            <p:nvPr/>
          </p:nvSpPr>
          <p:spPr>
            <a:xfrm>
              <a:off x="666874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0" name="Google Shape;2570;p9"/>
            <p:cNvSpPr/>
            <p:nvPr/>
          </p:nvSpPr>
          <p:spPr>
            <a:xfrm>
              <a:off x="666874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1" name="Google Shape;2571;p9"/>
            <p:cNvSpPr/>
            <p:nvPr/>
          </p:nvSpPr>
          <p:spPr>
            <a:xfrm>
              <a:off x="6677090"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2" name="Google Shape;2572;p9"/>
            <p:cNvSpPr/>
            <p:nvPr/>
          </p:nvSpPr>
          <p:spPr>
            <a:xfrm>
              <a:off x="666874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3" name="Google Shape;2573;p9"/>
            <p:cNvSpPr/>
            <p:nvPr/>
          </p:nvSpPr>
          <p:spPr>
            <a:xfrm>
              <a:off x="6677090"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4" name="Google Shape;2574;p9"/>
            <p:cNvSpPr/>
            <p:nvPr/>
          </p:nvSpPr>
          <p:spPr>
            <a:xfrm>
              <a:off x="666874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5" name="Google Shape;2575;p9"/>
            <p:cNvSpPr/>
            <p:nvPr/>
          </p:nvSpPr>
          <p:spPr>
            <a:xfrm>
              <a:off x="666874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6" name="Google Shape;2576;p9"/>
            <p:cNvSpPr/>
            <p:nvPr/>
          </p:nvSpPr>
          <p:spPr>
            <a:xfrm>
              <a:off x="6677090" y="144703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7" name="Google Shape;2577;p9"/>
            <p:cNvSpPr/>
            <p:nvPr/>
          </p:nvSpPr>
          <p:spPr>
            <a:xfrm>
              <a:off x="6677090" y="159117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8" name="Google Shape;2578;p9"/>
            <p:cNvSpPr/>
            <p:nvPr/>
          </p:nvSpPr>
          <p:spPr>
            <a:xfrm>
              <a:off x="6677090" y="1736397"/>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9" name="Google Shape;2579;p9"/>
            <p:cNvSpPr/>
            <p:nvPr/>
          </p:nvSpPr>
          <p:spPr>
            <a:xfrm>
              <a:off x="6668744" y="1879709"/>
              <a:ext cx="53414" cy="80955"/>
            </a:xfrm>
            <a:custGeom>
              <a:avLst/>
              <a:gdLst/>
              <a:ahLst/>
              <a:cxnLst/>
              <a:rect l="l" t="t" r="r" b="b"/>
              <a:pathLst>
                <a:path w="448" h="679" extrusionOk="0">
                  <a:moveTo>
                    <a:pt x="224" y="70"/>
                  </a:moveTo>
                  <a:cubicBezTo>
                    <a:pt x="317" y="70"/>
                    <a:pt x="355" y="162"/>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0" name="Google Shape;2580;p9"/>
            <p:cNvSpPr/>
            <p:nvPr/>
          </p:nvSpPr>
          <p:spPr>
            <a:xfrm>
              <a:off x="6677090" y="202576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1" name="Google Shape;2581;p9"/>
            <p:cNvSpPr/>
            <p:nvPr/>
          </p:nvSpPr>
          <p:spPr>
            <a:xfrm>
              <a:off x="6677090" y="2170028"/>
              <a:ext cx="25753" cy="78094"/>
            </a:xfrm>
            <a:custGeom>
              <a:avLst/>
              <a:gdLst/>
              <a:ahLst/>
              <a:cxnLst/>
              <a:rect l="l" t="t" r="r" b="b"/>
              <a:pathLst>
                <a:path w="216"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2" name="Google Shape;2582;p9"/>
            <p:cNvSpPr/>
            <p:nvPr/>
          </p:nvSpPr>
          <p:spPr>
            <a:xfrm>
              <a:off x="6668744" y="2313220"/>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3" name="Google Shape;2583;p9"/>
            <p:cNvSpPr/>
            <p:nvPr/>
          </p:nvSpPr>
          <p:spPr>
            <a:xfrm>
              <a:off x="6677090" y="2459393"/>
              <a:ext cx="25753" cy="78094"/>
            </a:xfrm>
            <a:custGeom>
              <a:avLst/>
              <a:gdLst/>
              <a:ahLst/>
              <a:cxnLst/>
              <a:rect l="l" t="t" r="r" b="b"/>
              <a:pathLst>
                <a:path w="216"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4" name="Google Shape;2584;p9"/>
            <p:cNvSpPr/>
            <p:nvPr/>
          </p:nvSpPr>
          <p:spPr>
            <a:xfrm>
              <a:off x="7738816"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5" name="Google Shape;2585;p9"/>
            <p:cNvSpPr/>
            <p:nvPr/>
          </p:nvSpPr>
          <p:spPr>
            <a:xfrm>
              <a:off x="7738816"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6" name="Google Shape;2586;p9"/>
            <p:cNvSpPr/>
            <p:nvPr/>
          </p:nvSpPr>
          <p:spPr>
            <a:xfrm>
              <a:off x="7738816"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7" name="Google Shape;2587;p9"/>
            <p:cNvSpPr/>
            <p:nvPr/>
          </p:nvSpPr>
          <p:spPr>
            <a:xfrm>
              <a:off x="773058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8" name="Google Shape;2588;p9"/>
            <p:cNvSpPr/>
            <p:nvPr/>
          </p:nvSpPr>
          <p:spPr>
            <a:xfrm>
              <a:off x="773058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9" name="Google Shape;2589;p9"/>
            <p:cNvSpPr/>
            <p:nvPr/>
          </p:nvSpPr>
          <p:spPr>
            <a:xfrm>
              <a:off x="7738816"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0" name="Google Shape;2590;p9"/>
            <p:cNvSpPr/>
            <p:nvPr/>
          </p:nvSpPr>
          <p:spPr>
            <a:xfrm>
              <a:off x="773058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1" name="Google Shape;2591;p9"/>
            <p:cNvSpPr/>
            <p:nvPr/>
          </p:nvSpPr>
          <p:spPr>
            <a:xfrm>
              <a:off x="7738816"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2" name="Google Shape;2592;p9"/>
            <p:cNvSpPr/>
            <p:nvPr/>
          </p:nvSpPr>
          <p:spPr>
            <a:xfrm>
              <a:off x="7730589"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3" name="Google Shape;2593;p9"/>
            <p:cNvSpPr/>
            <p:nvPr/>
          </p:nvSpPr>
          <p:spPr>
            <a:xfrm>
              <a:off x="7730589"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4" name="Google Shape;2594;p9"/>
            <p:cNvSpPr/>
            <p:nvPr/>
          </p:nvSpPr>
          <p:spPr>
            <a:xfrm>
              <a:off x="7738816"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5" name="Google Shape;2595;p9"/>
            <p:cNvSpPr/>
            <p:nvPr/>
          </p:nvSpPr>
          <p:spPr>
            <a:xfrm>
              <a:off x="879958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6" name="Google Shape;2596;p9"/>
            <p:cNvSpPr/>
            <p:nvPr/>
          </p:nvSpPr>
          <p:spPr>
            <a:xfrm>
              <a:off x="879958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7" name="Google Shape;2597;p9"/>
            <p:cNvSpPr/>
            <p:nvPr/>
          </p:nvSpPr>
          <p:spPr>
            <a:xfrm>
              <a:off x="879958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8" name="Google Shape;2598;p9"/>
            <p:cNvSpPr/>
            <p:nvPr/>
          </p:nvSpPr>
          <p:spPr>
            <a:xfrm>
              <a:off x="879136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9" name="Google Shape;2599;p9"/>
            <p:cNvSpPr/>
            <p:nvPr/>
          </p:nvSpPr>
          <p:spPr>
            <a:xfrm>
              <a:off x="4294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0" name="Google Shape;2600;p9"/>
            <p:cNvSpPr/>
            <p:nvPr/>
          </p:nvSpPr>
          <p:spPr>
            <a:xfrm>
              <a:off x="4294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1" name="Google Shape;2601;p9"/>
            <p:cNvSpPr/>
            <p:nvPr/>
          </p:nvSpPr>
          <p:spPr>
            <a:xfrm>
              <a:off x="4294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2" name="Google Shape;2602;p9"/>
            <p:cNvSpPr/>
            <p:nvPr/>
          </p:nvSpPr>
          <p:spPr>
            <a:xfrm>
              <a:off x="42945"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3" name="Google Shape;2603;p9"/>
            <p:cNvSpPr/>
            <p:nvPr/>
          </p:nvSpPr>
          <p:spPr>
            <a:xfrm>
              <a:off x="34718"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4" name="Google Shape;2604;p9"/>
            <p:cNvSpPr/>
            <p:nvPr/>
          </p:nvSpPr>
          <p:spPr>
            <a:xfrm>
              <a:off x="34718"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5" name="Google Shape;2605;p9"/>
            <p:cNvSpPr/>
            <p:nvPr/>
          </p:nvSpPr>
          <p:spPr>
            <a:xfrm>
              <a:off x="42945"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6" name="Google Shape;2606;p9"/>
            <p:cNvSpPr/>
            <p:nvPr/>
          </p:nvSpPr>
          <p:spPr>
            <a:xfrm>
              <a:off x="34718"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7" name="Google Shape;2607;p9"/>
            <p:cNvSpPr/>
            <p:nvPr/>
          </p:nvSpPr>
          <p:spPr>
            <a:xfrm>
              <a:off x="42945"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8" name="Google Shape;2608;p9"/>
            <p:cNvSpPr/>
            <p:nvPr/>
          </p:nvSpPr>
          <p:spPr>
            <a:xfrm>
              <a:off x="34718"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9" name="Google Shape;2609;p9"/>
            <p:cNvSpPr/>
            <p:nvPr/>
          </p:nvSpPr>
          <p:spPr>
            <a:xfrm>
              <a:off x="42945"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0" name="Google Shape;2610;p9"/>
            <p:cNvSpPr/>
            <p:nvPr/>
          </p:nvSpPr>
          <p:spPr>
            <a:xfrm>
              <a:off x="34718"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1" name="Google Shape;2611;p9"/>
            <p:cNvSpPr/>
            <p:nvPr/>
          </p:nvSpPr>
          <p:spPr>
            <a:xfrm>
              <a:off x="42945"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2" name="Google Shape;2612;p9"/>
            <p:cNvSpPr/>
            <p:nvPr/>
          </p:nvSpPr>
          <p:spPr>
            <a:xfrm>
              <a:off x="34718"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3" name="Google Shape;2613;p9"/>
            <p:cNvSpPr/>
            <p:nvPr/>
          </p:nvSpPr>
          <p:spPr>
            <a:xfrm>
              <a:off x="42945"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4" name="Google Shape;2614;p9"/>
            <p:cNvSpPr/>
            <p:nvPr/>
          </p:nvSpPr>
          <p:spPr>
            <a:xfrm>
              <a:off x="42945"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5" name="Google Shape;2615;p9"/>
            <p:cNvSpPr/>
            <p:nvPr/>
          </p:nvSpPr>
          <p:spPr>
            <a:xfrm>
              <a:off x="34718"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6" name="Google Shape;2616;p9"/>
            <p:cNvSpPr/>
            <p:nvPr/>
          </p:nvSpPr>
          <p:spPr>
            <a:xfrm>
              <a:off x="34718"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7" name="Google Shape;2617;p9"/>
            <p:cNvSpPr/>
            <p:nvPr/>
          </p:nvSpPr>
          <p:spPr>
            <a:xfrm>
              <a:off x="42945"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8" name="Google Shape;2618;p9"/>
            <p:cNvSpPr/>
            <p:nvPr/>
          </p:nvSpPr>
          <p:spPr>
            <a:xfrm>
              <a:off x="34718"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9" name="Google Shape;2619;p9"/>
            <p:cNvSpPr/>
            <p:nvPr/>
          </p:nvSpPr>
          <p:spPr>
            <a:xfrm>
              <a:off x="42945"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0" name="Google Shape;2620;p9"/>
            <p:cNvSpPr/>
            <p:nvPr/>
          </p:nvSpPr>
          <p:spPr>
            <a:xfrm>
              <a:off x="42945"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1" name="Google Shape;2621;p9"/>
            <p:cNvSpPr/>
            <p:nvPr/>
          </p:nvSpPr>
          <p:spPr>
            <a:xfrm>
              <a:off x="34718"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2" name="Google Shape;2622;p9"/>
            <p:cNvSpPr/>
            <p:nvPr/>
          </p:nvSpPr>
          <p:spPr>
            <a:xfrm>
              <a:off x="34718"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3" name="Google Shape;2623;p9"/>
            <p:cNvSpPr/>
            <p:nvPr/>
          </p:nvSpPr>
          <p:spPr>
            <a:xfrm>
              <a:off x="34718"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4" name="Google Shape;2624;p9"/>
            <p:cNvSpPr/>
            <p:nvPr/>
          </p:nvSpPr>
          <p:spPr>
            <a:xfrm>
              <a:off x="42945"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5" name="Google Shape;2625;p9"/>
            <p:cNvSpPr/>
            <p:nvPr/>
          </p:nvSpPr>
          <p:spPr>
            <a:xfrm>
              <a:off x="42945"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6" name="Google Shape;2626;p9"/>
            <p:cNvSpPr/>
            <p:nvPr/>
          </p:nvSpPr>
          <p:spPr>
            <a:xfrm>
              <a:off x="42945"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7" name="Google Shape;2627;p9"/>
            <p:cNvSpPr/>
            <p:nvPr/>
          </p:nvSpPr>
          <p:spPr>
            <a:xfrm>
              <a:off x="34718"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8" name="Google Shape;2628;p9"/>
            <p:cNvSpPr/>
            <p:nvPr/>
          </p:nvSpPr>
          <p:spPr>
            <a:xfrm>
              <a:off x="42945"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9" name="Google Shape;2629;p9"/>
            <p:cNvSpPr/>
            <p:nvPr/>
          </p:nvSpPr>
          <p:spPr>
            <a:xfrm>
              <a:off x="34718"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0" name="Google Shape;2630;p9"/>
            <p:cNvSpPr/>
            <p:nvPr/>
          </p:nvSpPr>
          <p:spPr>
            <a:xfrm>
              <a:off x="42945"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1" name="Google Shape;2631;p9"/>
            <p:cNvSpPr/>
            <p:nvPr/>
          </p:nvSpPr>
          <p:spPr>
            <a:xfrm>
              <a:off x="34718"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2" name="Google Shape;2632;p9"/>
            <p:cNvSpPr/>
            <p:nvPr/>
          </p:nvSpPr>
          <p:spPr>
            <a:xfrm>
              <a:off x="42945"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3" name="Google Shape;2633;p9"/>
            <p:cNvSpPr/>
            <p:nvPr/>
          </p:nvSpPr>
          <p:spPr>
            <a:xfrm>
              <a:off x="308286"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4" name="Google Shape;2634;p9"/>
            <p:cNvSpPr/>
            <p:nvPr/>
          </p:nvSpPr>
          <p:spPr>
            <a:xfrm>
              <a:off x="308286"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5" name="Google Shape;2635;p9"/>
            <p:cNvSpPr/>
            <p:nvPr/>
          </p:nvSpPr>
          <p:spPr>
            <a:xfrm>
              <a:off x="308286"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6" name="Google Shape;2636;p9"/>
            <p:cNvSpPr/>
            <p:nvPr/>
          </p:nvSpPr>
          <p:spPr>
            <a:xfrm>
              <a:off x="308286"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7" name="Google Shape;2637;p9"/>
            <p:cNvSpPr/>
            <p:nvPr/>
          </p:nvSpPr>
          <p:spPr>
            <a:xfrm>
              <a:off x="300060"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8" name="Google Shape;2638;p9"/>
            <p:cNvSpPr/>
            <p:nvPr/>
          </p:nvSpPr>
          <p:spPr>
            <a:xfrm>
              <a:off x="300060"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9" name="Google Shape;2639;p9"/>
            <p:cNvSpPr/>
            <p:nvPr/>
          </p:nvSpPr>
          <p:spPr>
            <a:xfrm>
              <a:off x="308286"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0" name="Google Shape;2640;p9"/>
            <p:cNvSpPr/>
            <p:nvPr/>
          </p:nvSpPr>
          <p:spPr>
            <a:xfrm>
              <a:off x="300060"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1" name="Google Shape;2641;p9"/>
            <p:cNvSpPr/>
            <p:nvPr/>
          </p:nvSpPr>
          <p:spPr>
            <a:xfrm>
              <a:off x="308286"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2" name="Google Shape;2642;p9"/>
            <p:cNvSpPr/>
            <p:nvPr/>
          </p:nvSpPr>
          <p:spPr>
            <a:xfrm>
              <a:off x="300060"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3" name="Google Shape;2643;p9"/>
            <p:cNvSpPr/>
            <p:nvPr/>
          </p:nvSpPr>
          <p:spPr>
            <a:xfrm>
              <a:off x="308286"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4" name="Google Shape;2644;p9"/>
            <p:cNvSpPr/>
            <p:nvPr/>
          </p:nvSpPr>
          <p:spPr>
            <a:xfrm>
              <a:off x="300060"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5" name="Google Shape;2645;p9"/>
            <p:cNvSpPr/>
            <p:nvPr/>
          </p:nvSpPr>
          <p:spPr>
            <a:xfrm>
              <a:off x="308286"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6" name="Google Shape;2646;p9"/>
            <p:cNvSpPr/>
            <p:nvPr/>
          </p:nvSpPr>
          <p:spPr>
            <a:xfrm>
              <a:off x="300060"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7" name="Google Shape;2647;p9"/>
            <p:cNvSpPr/>
            <p:nvPr/>
          </p:nvSpPr>
          <p:spPr>
            <a:xfrm>
              <a:off x="308286"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8" name="Google Shape;2648;p9"/>
            <p:cNvSpPr/>
            <p:nvPr/>
          </p:nvSpPr>
          <p:spPr>
            <a:xfrm>
              <a:off x="308286"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9" name="Google Shape;2649;p9"/>
            <p:cNvSpPr/>
            <p:nvPr/>
          </p:nvSpPr>
          <p:spPr>
            <a:xfrm>
              <a:off x="300060"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0" name="Google Shape;2650;p9"/>
            <p:cNvSpPr/>
            <p:nvPr/>
          </p:nvSpPr>
          <p:spPr>
            <a:xfrm>
              <a:off x="300060"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1" name="Google Shape;2651;p9"/>
            <p:cNvSpPr/>
            <p:nvPr/>
          </p:nvSpPr>
          <p:spPr>
            <a:xfrm>
              <a:off x="308286"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2" name="Google Shape;2652;p9"/>
            <p:cNvSpPr/>
            <p:nvPr/>
          </p:nvSpPr>
          <p:spPr>
            <a:xfrm>
              <a:off x="300060"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3" name="Google Shape;2653;p9"/>
            <p:cNvSpPr/>
            <p:nvPr/>
          </p:nvSpPr>
          <p:spPr>
            <a:xfrm>
              <a:off x="308286"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4" name="Google Shape;2654;p9"/>
            <p:cNvSpPr/>
            <p:nvPr/>
          </p:nvSpPr>
          <p:spPr>
            <a:xfrm>
              <a:off x="308286"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5" name="Google Shape;2655;p9"/>
            <p:cNvSpPr/>
            <p:nvPr/>
          </p:nvSpPr>
          <p:spPr>
            <a:xfrm>
              <a:off x="300060"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6" name="Google Shape;2656;p9"/>
            <p:cNvSpPr/>
            <p:nvPr/>
          </p:nvSpPr>
          <p:spPr>
            <a:xfrm>
              <a:off x="300060"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7" name="Google Shape;2657;p9"/>
            <p:cNvSpPr/>
            <p:nvPr/>
          </p:nvSpPr>
          <p:spPr>
            <a:xfrm>
              <a:off x="300060"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8" name="Google Shape;2658;p9"/>
            <p:cNvSpPr/>
            <p:nvPr/>
          </p:nvSpPr>
          <p:spPr>
            <a:xfrm>
              <a:off x="308286"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9" name="Google Shape;2659;p9"/>
            <p:cNvSpPr/>
            <p:nvPr/>
          </p:nvSpPr>
          <p:spPr>
            <a:xfrm>
              <a:off x="308286"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0" name="Google Shape;2660;p9"/>
            <p:cNvSpPr/>
            <p:nvPr/>
          </p:nvSpPr>
          <p:spPr>
            <a:xfrm>
              <a:off x="308286"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1" name="Google Shape;2661;p9"/>
            <p:cNvSpPr/>
            <p:nvPr/>
          </p:nvSpPr>
          <p:spPr>
            <a:xfrm>
              <a:off x="300060"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2" name="Google Shape;2662;p9"/>
            <p:cNvSpPr/>
            <p:nvPr/>
          </p:nvSpPr>
          <p:spPr>
            <a:xfrm>
              <a:off x="308286"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3" name="Google Shape;2663;p9"/>
            <p:cNvSpPr/>
            <p:nvPr/>
          </p:nvSpPr>
          <p:spPr>
            <a:xfrm>
              <a:off x="300060"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4" name="Google Shape;2664;p9"/>
            <p:cNvSpPr/>
            <p:nvPr/>
          </p:nvSpPr>
          <p:spPr>
            <a:xfrm>
              <a:off x="308286"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5" name="Google Shape;2665;p9"/>
            <p:cNvSpPr/>
            <p:nvPr/>
          </p:nvSpPr>
          <p:spPr>
            <a:xfrm>
              <a:off x="300060"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6" name="Google Shape;2666;p9"/>
            <p:cNvSpPr/>
            <p:nvPr/>
          </p:nvSpPr>
          <p:spPr>
            <a:xfrm>
              <a:off x="308286"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7" name="Google Shape;2667;p9"/>
            <p:cNvSpPr/>
            <p:nvPr/>
          </p:nvSpPr>
          <p:spPr>
            <a:xfrm>
              <a:off x="190081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8" name="Google Shape;2668;p9"/>
            <p:cNvSpPr/>
            <p:nvPr/>
          </p:nvSpPr>
          <p:spPr>
            <a:xfrm>
              <a:off x="190081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9" name="Google Shape;2669;p9"/>
            <p:cNvSpPr/>
            <p:nvPr/>
          </p:nvSpPr>
          <p:spPr>
            <a:xfrm>
              <a:off x="190081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0" name="Google Shape;2670;p9"/>
            <p:cNvSpPr/>
            <p:nvPr/>
          </p:nvSpPr>
          <p:spPr>
            <a:xfrm>
              <a:off x="190081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1" name="Google Shape;2671;p9"/>
            <p:cNvSpPr/>
            <p:nvPr/>
          </p:nvSpPr>
          <p:spPr>
            <a:xfrm>
              <a:off x="189258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2" name="Google Shape;2672;p9"/>
            <p:cNvSpPr/>
            <p:nvPr/>
          </p:nvSpPr>
          <p:spPr>
            <a:xfrm>
              <a:off x="189258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3" name="Google Shape;2673;p9"/>
            <p:cNvSpPr/>
            <p:nvPr/>
          </p:nvSpPr>
          <p:spPr>
            <a:xfrm>
              <a:off x="190081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4" name="Google Shape;2674;p9"/>
            <p:cNvSpPr/>
            <p:nvPr/>
          </p:nvSpPr>
          <p:spPr>
            <a:xfrm>
              <a:off x="189258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5" name="Google Shape;2675;p9"/>
            <p:cNvSpPr/>
            <p:nvPr/>
          </p:nvSpPr>
          <p:spPr>
            <a:xfrm>
              <a:off x="1900815"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6" name="Google Shape;2676;p9"/>
            <p:cNvSpPr/>
            <p:nvPr/>
          </p:nvSpPr>
          <p:spPr>
            <a:xfrm>
              <a:off x="1892589"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7" name="Google Shape;2677;p9"/>
            <p:cNvSpPr/>
            <p:nvPr/>
          </p:nvSpPr>
          <p:spPr>
            <a:xfrm>
              <a:off x="1900815"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8" name="Google Shape;2678;p9"/>
            <p:cNvSpPr/>
            <p:nvPr/>
          </p:nvSpPr>
          <p:spPr>
            <a:xfrm>
              <a:off x="216627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9" name="Google Shape;2679;p9"/>
            <p:cNvSpPr/>
            <p:nvPr/>
          </p:nvSpPr>
          <p:spPr>
            <a:xfrm>
              <a:off x="216627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0" name="Google Shape;2680;p9"/>
            <p:cNvSpPr/>
            <p:nvPr/>
          </p:nvSpPr>
          <p:spPr>
            <a:xfrm>
              <a:off x="216627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1" name="Google Shape;2681;p9"/>
            <p:cNvSpPr/>
            <p:nvPr/>
          </p:nvSpPr>
          <p:spPr>
            <a:xfrm>
              <a:off x="216627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2" name="Google Shape;2682;p9"/>
            <p:cNvSpPr/>
            <p:nvPr/>
          </p:nvSpPr>
          <p:spPr>
            <a:xfrm>
              <a:off x="2158050"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3" name="Google Shape;2683;p9"/>
            <p:cNvSpPr/>
            <p:nvPr/>
          </p:nvSpPr>
          <p:spPr>
            <a:xfrm>
              <a:off x="2158050"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4" name="Google Shape;2684;p9"/>
            <p:cNvSpPr/>
            <p:nvPr/>
          </p:nvSpPr>
          <p:spPr>
            <a:xfrm>
              <a:off x="2166277"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5" name="Google Shape;2685;p9"/>
            <p:cNvSpPr/>
            <p:nvPr/>
          </p:nvSpPr>
          <p:spPr>
            <a:xfrm>
              <a:off x="2158050"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6" name="Google Shape;2686;p9"/>
            <p:cNvSpPr/>
            <p:nvPr/>
          </p:nvSpPr>
          <p:spPr>
            <a:xfrm>
              <a:off x="2166277"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7" name="Google Shape;2687;p9"/>
            <p:cNvSpPr/>
            <p:nvPr/>
          </p:nvSpPr>
          <p:spPr>
            <a:xfrm>
              <a:off x="2158050"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8" name="Google Shape;2688;p9"/>
            <p:cNvSpPr/>
            <p:nvPr/>
          </p:nvSpPr>
          <p:spPr>
            <a:xfrm>
              <a:off x="243185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9" name="Google Shape;2689;p9"/>
            <p:cNvSpPr/>
            <p:nvPr/>
          </p:nvSpPr>
          <p:spPr>
            <a:xfrm>
              <a:off x="243185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0" name="Google Shape;2690;p9"/>
            <p:cNvSpPr/>
            <p:nvPr/>
          </p:nvSpPr>
          <p:spPr>
            <a:xfrm>
              <a:off x="2431857"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1" name="Google Shape;2691;p9"/>
            <p:cNvSpPr/>
            <p:nvPr/>
          </p:nvSpPr>
          <p:spPr>
            <a:xfrm>
              <a:off x="2431857"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2" name="Google Shape;2692;p9"/>
            <p:cNvSpPr/>
            <p:nvPr/>
          </p:nvSpPr>
          <p:spPr>
            <a:xfrm>
              <a:off x="2423511"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3" name="Google Shape;2693;p9"/>
            <p:cNvSpPr/>
            <p:nvPr/>
          </p:nvSpPr>
          <p:spPr>
            <a:xfrm>
              <a:off x="2423511"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4" name="Google Shape;2694;p9"/>
            <p:cNvSpPr/>
            <p:nvPr/>
          </p:nvSpPr>
          <p:spPr>
            <a:xfrm>
              <a:off x="2431857"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5" name="Google Shape;2695;p9"/>
            <p:cNvSpPr/>
            <p:nvPr/>
          </p:nvSpPr>
          <p:spPr>
            <a:xfrm>
              <a:off x="2423511"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6" name="Google Shape;2696;p9"/>
            <p:cNvSpPr/>
            <p:nvPr/>
          </p:nvSpPr>
          <p:spPr>
            <a:xfrm>
              <a:off x="4023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7" name="Google Shape;2697;p9"/>
            <p:cNvSpPr/>
            <p:nvPr/>
          </p:nvSpPr>
          <p:spPr>
            <a:xfrm>
              <a:off x="4023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8" name="Google Shape;2698;p9"/>
            <p:cNvSpPr/>
            <p:nvPr/>
          </p:nvSpPr>
          <p:spPr>
            <a:xfrm>
              <a:off x="4023432"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9" name="Google Shape;2699;p9"/>
            <p:cNvSpPr/>
            <p:nvPr/>
          </p:nvSpPr>
          <p:spPr>
            <a:xfrm>
              <a:off x="4023432"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0" name="Google Shape;2700;p9"/>
            <p:cNvSpPr/>
            <p:nvPr/>
          </p:nvSpPr>
          <p:spPr>
            <a:xfrm>
              <a:off x="401520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1" name="Google Shape;2701;p9"/>
            <p:cNvSpPr/>
            <p:nvPr/>
          </p:nvSpPr>
          <p:spPr>
            <a:xfrm>
              <a:off x="401520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2" name="Google Shape;2702;p9"/>
            <p:cNvSpPr/>
            <p:nvPr/>
          </p:nvSpPr>
          <p:spPr>
            <a:xfrm>
              <a:off x="4023432"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3" name="Google Shape;2703;p9"/>
            <p:cNvSpPr/>
            <p:nvPr/>
          </p:nvSpPr>
          <p:spPr>
            <a:xfrm>
              <a:off x="508444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4" name="Google Shape;2704;p9"/>
            <p:cNvSpPr/>
            <p:nvPr/>
          </p:nvSpPr>
          <p:spPr>
            <a:xfrm>
              <a:off x="508444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5" name="Google Shape;2705;p9"/>
            <p:cNvSpPr/>
            <p:nvPr/>
          </p:nvSpPr>
          <p:spPr>
            <a:xfrm>
              <a:off x="508444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6" name="Google Shape;2706;p9"/>
            <p:cNvSpPr/>
            <p:nvPr/>
          </p:nvSpPr>
          <p:spPr>
            <a:xfrm>
              <a:off x="508444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7" name="Google Shape;2707;p9"/>
            <p:cNvSpPr/>
            <p:nvPr/>
          </p:nvSpPr>
          <p:spPr>
            <a:xfrm>
              <a:off x="5077050"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8" name="Google Shape;2708;p9"/>
            <p:cNvSpPr/>
            <p:nvPr/>
          </p:nvSpPr>
          <p:spPr>
            <a:xfrm>
              <a:off x="5077050"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9" name="Google Shape;2709;p9"/>
            <p:cNvSpPr/>
            <p:nvPr/>
          </p:nvSpPr>
          <p:spPr>
            <a:xfrm>
              <a:off x="5084442"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0" name="Google Shape;2710;p9"/>
            <p:cNvSpPr/>
            <p:nvPr/>
          </p:nvSpPr>
          <p:spPr>
            <a:xfrm>
              <a:off x="5077050"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1" name="Google Shape;2711;p9"/>
            <p:cNvSpPr/>
            <p:nvPr/>
          </p:nvSpPr>
          <p:spPr>
            <a:xfrm>
              <a:off x="5084442"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2" name="Google Shape;2712;p9"/>
            <p:cNvSpPr/>
            <p:nvPr/>
          </p:nvSpPr>
          <p:spPr>
            <a:xfrm>
              <a:off x="5077050"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3" name="Google Shape;2713;p9"/>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4" name="Google Shape;2714;p9"/>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5" name="Google Shape;2715;p9"/>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6" name="Google Shape;2716;p9"/>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7" name="Google Shape;2717;p9"/>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8" name="Google Shape;2718;p9"/>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9" name="Google Shape;2719;p9"/>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0" name="Google Shape;2720;p9"/>
            <p:cNvSpPr/>
            <p:nvPr/>
          </p:nvSpPr>
          <p:spPr>
            <a:xfrm>
              <a:off x="83086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1" name="Google Shape;2721;p9"/>
            <p:cNvSpPr/>
            <p:nvPr/>
          </p:nvSpPr>
          <p:spPr>
            <a:xfrm>
              <a:off x="839090"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2" name="Google Shape;2722;p9"/>
            <p:cNvSpPr/>
            <p:nvPr/>
          </p:nvSpPr>
          <p:spPr>
            <a:xfrm>
              <a:off x="83086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3" name="Google Shape;2723;p9"/>
            <p:cNvSpPr/>
            <p:nvPr/>
          </p:nvSpPr>
          <p:spPr>
            <a:xfrm>
              <a:off x="839090"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4" name="Google Shape;2724;p9"/>
            <p:cNvSpPr/>
            <p:nvPr/>
          </p:nvSpPr>
          <p:spPr>
            <a:xfrm>
              <a:off x="830863"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5" name="Google Shape;2725;p9"/>
            <p:cNvSpPr/>
            <p:nvPr/>
          </p:nvSpPr>
          <p:spPr>
            <a:xfrm>
              <a:off x="839090"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6" name="Google Shape;2726;p9"/>
            <p:cNvSpPr/>
            <p:nvPr/>
          </p:nvSpPr>
          <p:spPr>
            <a:xfrm>
              <a:off x="830863"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7" name="Google Shape;2727;p9"/>
            <p:cNvSpPr/>
            <p:nvPr/>
          </p:nvSpPr>
          <p:spPr>
            <a:xfrm>
              <a:off x="839090"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8" name="Google Shape;2728;p9"/>
            <p:cNvSpPr/>
            <p:nvPr/>
          </p:nvSpPr>
          <p:spPr>
            <a:xfrm>
              <a:off x="2962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9" name="Google Shape;2729;p9"/>
            <p:cNvSpPr/>
            <p:nvPr/>
          </p:nvSpPr>
          <p:spPr>
            <a:xfrm>
              <a:off x="2962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0" name="Google Shape;2730;p9"/>
            <p:cNvSpPr/>
            <p:nvPr/>
          </p:nvSpPr>
          <p:spPr>
            <a:xfrm>
              <a:off x="2962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1" name="Google Shape;2731;p9"/>
            <p:cNvSpPr/>
            <p:nvPr/>
          </p:nvSpPr>
          <p:spPr>
            <a:xfrm>
              <a:off x="2962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2" name="Google Shape;2732;p9"/>
            <p:cNvSpPr/>
            <p:nvPr/>
          </p:nvSpPr>
          <p:spPr>
            <a:xfrm>
              <a:off x="2954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3" name="Google Shape;2733;p9"/>
            <p:cNvSpPr/>
            <p:nvPr/>
          </p:nvSpPr>
          <p:spPr>
            <a:xfrm>
              <a:off x="2954433"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4" name="Google Shape;2734;p9"/>
            <p:cNvSpPr/>
            <p:nvPr/>
          </p:nvSpPr>
          <p:spPr>
            <a:xfrm>
              <a:off x="2962660"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5" name="Google Shape;2735;p9"/>
            <p:cNvSpPr/>
            <p:nvPr/>
          </p:nvSpPr>
          <p:spPr>
            <a:xfrm>
              <a:off x="2954433"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6" name="Google Shape;2736;p9"/>
            <p:cNvSpPr/>
            <p:nvPr/>
          </p:nvSpPr>
          <p:spPr>
            <a:xfrm>
              <a:off x="2962660"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7" name="Google Shape;2737;p9"/>
            <p:cNvSpPr/>
            <p:nvPr/>
          </p:nvSpPr>
          <p:spPr>
            <a:xfrm>
              <a:off x="349250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8" name="Google Shape;2738;p9"/>
            <p:cNvSpPr/>
            <p:nvPr/>
          </p:nvSpPr>
          <p:spPr>
            <a:xfrm>
              <a:off x="349250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9" name="Google Shape;2739;p9"/>
            <p:cNvSpPr/>
            <p:nvPr/>
          </p:nvSpPr>
          <p:spPr>
            <a:xfrm>
              <a:off x="349250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0" name="Google Shape;2740;p9"/>
            <p:cNvSpPr/>
            <p:nvPr/>
          </p:nvSpPr>
          <p:spPr>
            <a:xfrm>
              <a:off x="349250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1" name="Google Shape;2741;p9"/>
            <p:cNvSpPr/>
            <p:nvPr/>
          </p:nvSpPr>
          <p:spPr>
            <a:xfrm>
              <a:off x="3484283"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2" name="Google Shape;2742;p9"/>
            <p:cNvSpPr/>
            <p:nvPr/>
          </p:nvSpPr>
          <p:spPr>
            <a:xfrm>
              <a:off x="3484283"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3" name="Google Shape;2743;p9"/>
            <p:cNvSpPr/>
            <p:nvPr/>
          </p:nvSpPr>
          <p:spPr>
            <a:xfrm>
              <a:off x="3492509"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4" name="Google Shape;2744;p9"/>
            <p:cNvSpPr/>
            <p:nvPr/>
          </p:nvSpPr>
          <p:spPr>
            <a:xfrm>
              <a:off x="3484283"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5" name="Google Shape;2745;p9"/>
            <p:cNvSpPr/>
            <p:nvPr/>
          </p:nvSpPr>
          <p:spPr>
            <a:xfrm>
              <a:off x="561524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6" name="Google Shape;2746;p9"/>
            <p:cNvSpPr/>
            <p:nvPr/>
          </p:nvSpPr>
          <p:spPr>
            <a:xfrm>
              <a:off x="561524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7" name="Google Shape;2747;p9"/>
            <p:cNvSpPr/>
            <p:nvPr/>
          </p:nvSpPr>
          <p:spPr>
            <a:xfrm>
              <a:off x="561524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8" name="Google Shape;2748;p9"/>
            <p:cNvSpPr/>
            <p:nvPr/>
          </p:nvSpPr>
          <p:spPr>
            <a:xfrm>
              <a:off x="561524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9" name="Google Shape;2749;p9"/>
            <p:cNvSpPr/>
            <p:nvPr/>
          </p:nvSpPr>
          <p:spPr>
            <a:xfrm>
              <a:off x="560701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0" name="Google Shape;2750;p9"/>
            <p:cNvSpPr/>
            <p:nvPr/>
          </p:nvSpPr>
          <p:spPr>
            <a:xfrm>
              <a:off x="560701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1" name="Google Shape;2751;p9"/>
            <p:cNvSpPr/>
            <p:nvPr/>
          </p:nvSpPr>
          <p:spPr>
            <a:xfrm>
              <a:off x="561524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2" name="Google Shape;2752;p9"/>
            <p:cNvSpPr/>
            <p:nvPr/>
          </p:nvSpPr>
          <p:spPr>
            <a:xfrm>
              <a:off x="560701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3" name="Google Shape;2753;p9"/>
            <p:cNvSpPr/>
            <p:nvPr/>
          </p:nvSpPr>
          <p:spPr>
            <a:xfrm>
              <a:off x="5615245"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4" name="Google Shape;2754;p9"/>
            <p:cNvSpPr/>
            <p:nvPr/>
          </p:nvSpPr>
          <p:spPr>
            <a:xfrm>
              <a:off x="5607019"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5" name="Google Shape;2755;p9"/>
            <p:cNvSpPr/>
            <p:nvPr/>
          </p:nvSpPr>
          <p:spPr>
            <a:xfrm>
              <a:off x="614604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6" name="Google Shape;2756;p9"/>
            <p:cNvSpPr/>
            <p:nvPr/>
          </p:nvSpPr>
          <p:spPr>
            <a:xfrm>
              <a:off x="614604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7" name="Google Shape;2757;p9"/>
            <p:cNvSpPr/>
            <p:nvPr/>
          </p:nvSpPr>
          <p:spPr>
            <a:xfrm>
              <a:off x="614604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8" name="Google Shape;2758;p9"/>
            <p:cNvSpPr/>
            <p:nvPr/>
          </p:nvSpPr>
          <p:spPr>
            <a:xfrm>
              <a:off x="614604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9" name="Google Shape;2759;p9"/>
            <p:cNvSpPr/>
            <p:nvPr/>
          </p:nvSpPr>
          <p:spPr>
            <a:xfrm>
              <a:off x="61378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0" name="Google Shape;2760;p9"/>
            <p:cNvSpPr/>
            <p:nvPr/>
          </p:nvSpPr>
          <p:spPr>
            <a:xfrm>
              <a:off x="61378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1" name="Google Shape;2761;p9"/>
            <p:cNvSpPr/>
            <p:nvPr/>
          </p:nvSpPr>
          <p:spPr>
            <a:xfrm>
              <a:off x="6146049"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2" name="Google Shape;2762;p9"/>
            <p:cNvSpPr/>
            <p:nvPr/>
          </p:nvSpPr>
          <p:spPr>
            <a:xfrm>
              <a:off x="613782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3" name="Google Shape;2763;p9"/>
            <p:cNvSpPr/>
            <p:nvPr/>
          </p:nvSpPr>
          <p:spPr>
            <a:xfrm>
              <a:off x="6146049"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4" name="Google Shape;2764;p9"/>
            <p:cNvSpPr/>
            <p:nvPr/>
          </p:nvSpPr>
          <p:spPr>
            <a:xfrm>
              <a:off x="6137822"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5" name="Google Shape;2765;p9"/>
            <p:cNvSpPr/>
            <p:nvPr/>
          </p:nvSpPr>
          <p:spPr>
            <a:xfrm>
              <a:off x="6146049"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6" name="Google Shape;2766;p9"/>
            <p:cNvSpPr/>
            <p:nvPr/>
          </p:nvSpPr>
          <p:spPr>
            <a:xfrm>
              <a:off x="6137822"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2"/>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7" name="Google Shape;2767;p9"/>
            <p:cNvSpPr/>
            <p:nvPr/>
          </p:nvSpPr>
          <p:spPr>
            <a:xfrm>
              <a:off x="720801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8" name="Google Shape;2768;p9"/>
            <p:cNvSpPr/>
            <p:nvPr/>
          </p:nvSpPr>
          <p:spPr>
            <a:xfrm>
              <a:off x="720801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9" name="Google Shape;2769;p9"/>
            <p:cNvSpPr/>
            <p:nvPr/>
          </p:nvSpPr>
          <p:spPr>
            <a:xfrm>
              <a:off x="720801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0" name="Google Shape;2770;p9"/>
            <p:cNvSpPr/>
            <p:nvPr/>
          </p:nvSpPr>
          <p:spPr>
            <a:xfrm>
              <a:off x="720801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1" name="Google Shape;2771;p9"/>
            <p:cNvSpPr/>
            <p:nvPr/>
          </p:nvSpPr>
          <p:spPr>
            <a:xfrm>
              <a:off x="719966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2" name="Google Shape;2772;p9"/>
            <p:cNvSpPr/>
            <p:nvPr/>
          </p:nvSpPr>
          <p:spPr>
            <a:xfrm>
              <a:off x="719966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3" name="Google Shape;2773;p9"/>
            <p:cNvSpPr/>
            <p:nvPr/>
          </p:nvSpPr>
          <p:spPr>
            <a:xfrm>
              <a:off x="720801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4" name="Google Shape;2774;p9"/>
            <p:cNvSpPr/>
            <p:nvPr/>
          </p:nvSpPr>
          <p:spPr>
            <a:xfrm>
              <a:off x="7199667"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5" name="Google Shape;2775;p9"/>
            <p:cNvSpPr/>
            <p:nvPr/>
          </p:nvSpPr>
          <p:spPr>
            <a:xfrm>
              <a:off x="7208013" y="1156713"/>
              <a:ext cx="25872" cy="79167"/>
            </a:xfrm>
            <a:custGeom>
              <a:avLst/>
              <a:gdLst/>
              <a:ahLst/>
              <a:cxnLst/>
              <a:rect l="l" t="t" r="r" b="b"/>
              <a:pathLst>
                <a:path w="217" h="664" extrusionOk="0">
                  <a:moveTo>
                    <a:pt x="139" y="1"/>
                  </a:moveTo>
                  <a:lnTo>
                    <a:pt x="0" y="85"/>
                  </a:lnTo>
                  <a:lnTo>
                    <a:pt x="16" y="147"/>
                  </a:lnTo>
                  <a:lnTo>
                    <a:pt x="131" y="85"/>
                  </a:lnTo>
                  <a:lnTo>
                    <a:pt x="131"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6" name="Google Shape;2776;p9"/>
            <p:cNvSpPr/>
            <p:nvPr/>
          </p:nvSpPr>
          <p:spPr>
            <a:xfrm>
              <a:off x="7199667" y="1300979"/>
              <a:ext cx="53414" cy="80955"/>
            </a:xfrm>
            <a:custGeom>
              <a:avLst/>
              <a:gdLst/>
              <a:ahLst/>
              <a:cxnLst/>
              <a:rect l="l" t="t" r="r" b="b"/>
              <a:pathLst>
                <a:path w="448" h="679" extrusionOk="0">
                  <a:moveTo>
                    <a:pt x="224" y="70"/>
                  </a:moveTo>
                  <a:cubicBezTo>
                    <a:pt x="317" y="70"/>
                    <a:pt x="355" y="170"/>
                    <a:pt x="355" y="331"/>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7" name="Google Shape;2777;p9"/>
            <p:cNvSpPr/>
            <p:nvPr/>
          </p:nvSpPr>
          <p:spPr>
            <a:xfrm>
              <a:off x="7208013"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 name="Google Shape;2778;p9"/>
            <p:cNvSpPr/>
            <p:nvPr/>
          </p:nvSpPr>
          <p:spPr>
            <a:xfrm>
              <a:off x="7199667" y="1590344"/>
              <a:ext cx="53414" cy="80955"/>
            </a:xfrm>
            <a:custGeom>
              <a:avLst/>
              <a:gdLst/>
              <a:ahLst/>
              <a:cxnLst/>
              <a:rect l="l" t="t" r="r" b="b"/>
              <a:pathLst>
                <a:path w="448" h="679" extrusionOk="0">
                  <a:moveTo>
                    <a:pt x="224" y="70"/>
                  </a:moveTo>
                  <a:cubicBezTo>
                    <a:pt x="317" y="70"/>
                    <a:pt x="355" y="170"/>
                    <a:pt x="355" y="332"/>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2"/>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9" name="Google Shape;2779;p9"/>
            <p:cNvSpPr/>
            <p:nvPr/>
          </p:nvSpPr>
          <p:spPr>
            <a:xfrm>
              <a:off x="7208013"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0" name="Google Shape;2780;p9"/>
            <p:cNvSpPr/>
            <p:nvPr/>
          </p:nvSpPr>
          <p:spPr>
            <a:xfrm>
              <a:off x="7199667" y="1879709"/>
              <a:ext cx="53414" cy="80955"/>
            </a:xfrm>
            <a:custGeom>
              <a:avLst/>
              <a:gdLst/>
              <a:ahLst/>
              <a:cxnLst/>
              <a:rect l="l" t="t" r="r" b="b"/>
              <a:pathLst>
                <a:path w="448" h="679" extrusionOk="0">
                  <a:moveTo>
                    <a:pt x="224" y="62"/>
                  </a:moveTo>
                  <a:cubicBezTo>
                    <a:pt x="317" y="62"/>
                    <a:pt x="355" y="162"/>
                    <a:pt x="355" y="332"/>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2"/>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1" name="Google Shape;2781;p9"/>
            <p:cNvSpPr/>
            <p:nvPr/>
          </p:nvSpPr>
          <p:spPr>
            <a:xfrm>
              <a:off x="800415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2" name="Google Shape;2782;p9"/>
            <p:cNvSpPr/>
            <p:nvPr/>
          </p:nvSpPr>
          <p:spPr>
            <a:xfrm>
              <a:off x="800415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3" name="Google Shape;2783;p9"/>
            <p:cNvSpPr/>
            <p:nvPr/>
          </p:nvSpPr>
          <p:spPr>
            <a:xfrm>
              <a:off x="8004158"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4" name="Google Shape;2784;p9"/>
            <p:cNvSpPr/>
            <p:nvPr/>
          </p:nvSpPr>
          <p:spPr>
            <a:xfrm>
              <a:off x="8004158"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5" name="Google Shape;2785;p9"/>
            <p:cNvSpPr/>
            <p:nvPr/>
          </p:nvSpPr>
          <p:spPr>
            <a:xfrm>
              <a:off x="7995931"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6" name="Google Shape;2786;p9"/>
            <p:cNvSpPr/>
            <p:nvPr/>
          </p:nvSpPr>
          <p:spPr>
            <a:xfrm>
              <a:off x="7995931"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7" name="Google Shape;2787;p9"/>
            <p:cNvSpPr/>
            <p:nvPr/>
          </p:nvSpPr>
          <p:spPr>
            <a:xfrm>
              <a:off x="8004158"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8" name="Google Shape;2788;p9"/>
            <p:cNvSpPr/>
            <p:nvPr/>
          </p:nvSpPr>
          <p:spPr>
            <a:xfrm>
              <a:off x="7995931"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9" name="Google Shape;2789;p9"/>
            <p:cNvSpPr/>
            <p:nvPr/>
          </p:nvSpPr>
          <p:spPr>
            <a:xfrm>
              <a:off x="90642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0" name="Google Shape;2790;p9"/>
            <p:cNvSpPr/>
            <p:nvPr/>
          </p:nvSpPr>
          <p:spPr>
            <a:xfrm>
              <a:off x="90642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1" name="Google Shape;2791;p9"/>
            <p:cNvSpPr/>
            <p:nvPr/>
          </p:nvSpPr>
          <p:spPr>
            <a:xfrm>
              <a:off x="90642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2" name="Google Shape;2792;p9"/>
            <p:cNvSpPr/>
            <p:nvPr/>
          </p:nvSpPr>
          <p:spPr>
            <a:xfrm>
              <a:off x="90642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3" name="Google Shape;2793;p9"/>
            <p:cNvSpPr/>
            <p:nvPr/>
          </p:nvSpPr>
          <p:spPr>
            <a:xfrm>
              <a:off x="4554354"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4" name="Google Shape;2794;p9"/>
            <p:cNvSpPr/>
            <p:nvPr/>
          </p:nvSpPr>
          <p:spPr>
            <a:xfrm>
              <a:off x="4554354"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5" name="Google Shape;2795;p9"/>
            <p:cNvSpPr/>
            <p:nvPr/>
          </p:nvSpPr>
          <p:spPr>
            <a:xfrm>
              <a:off x="4554354"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6" name="Google Shape;2796;p9"/>
            <p:cNvSpPr/>
            <p:nvPr/>
          </p:nvSpPr>
          <p:spPr>
            <a:xfrm>
              <a:off x="4554354"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7" name="Google Shape;2797;p9"/>
            <p:cNvSpPr/>
            <p:nvPr/>
          </p:nvSpPr>
          <p:spPr>
            <a:xfrm>
              <a:off x="4546128"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8" name="Google Shape;2798;p9"/>
            <p:cNvSpPr/>
            <p:nvPr/>
          </p:nvSpPr>
          <p:spPr>
            <a:xfrm>
              <a:off x="4546128"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9" name="Google Shape;2799;p9"/>
            <p:cNvSpPr/>
            <p:nvPr/>
          </p:nvSpPr>
          <p:spPr>
            <a:xfrm>
              <a:off x="4554354"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0" name="Google Shape;2800;p9"/>
            <p:cNvSpPr/>
            <p:nvPr/>
          </p:nvSpPr>
          <p:spPr>
            <a:xfrm>
              <a:off x="4546128"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1" name="Google Shape;2801;p9"/>
            <p:cNvSpPr/>
            <p:nvPr/>
          </p:nvSpPr>
          <p:spPr>
            <a:xfrm>
              <a:off x="4554354"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2" name="Google Shape;2802;p9"/>
            <p:cNvSpPr/>
            <p:nvPr/>
          </p:nvSpPr>
          <p:spPr>
            <a:xfrm>
              <a:off x="4546128"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3" name="Google Shape;2803;p9"/>
            <p:cNvSpPr/>
            <p:nvPr/>
          </p:nvSpPr>
          <p:spPr>
            <a:xfrm>
              <a:off x="6942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4" name="Google Shape;2804;p9"/>
            <p:cNvSpPr/>
            <p:nvPr/>
          </p:nvSpPr>
          <p:spPr>
            <a:xfrm>
              <a:off x="6942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5" name="Google Shape;2805;p9"/>
            <p:cNvSpPr/>
            <p:nvPr/>
          </p:nvSpPr>
          <p:spPr>
            <a:xfrm>
              <a:off x="6942432"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6" name="Google Shape;2806;p9"/>
            <p:cNvSpPr/>
            <p:nvPr/>
          </p:nvSpPr>
          <p:spPr>
            <a:xfrm>
              <a:off x="6934205"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7" name="Google Shape;2807;p9"/>
            <p:cNvSpPr/>
            <p:nvPr/>
          </p:nvSpPr>
          <p:spPr>
            <a:xfrm>
              <a:off x="6934205"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8" name="Google Shape;2808;p9"/>
            <p:cNvSpPr/>
            <p:nvPr/>
          </p:nvSpPr>
          <p:spPr>
            <a:xfrm>
              <a:off x="6942432"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9" name="Google Shape;2809;p9"/>
            <p:cNvSpPr/>
            <p:nvPr/>
          </p:nvSpPr>
          <p:spPr>
            <a:xfrm>
              <a:off x="6934205"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0" name="Google Shape;2810;p9"/>
            <p:cNvSpPr/>
            <p:nvPr/>
          </p:nvSpPr>
          <p:spPr>
            <a:xfrm>
              <a:off x="6942432"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1" name="Google Shape;2811;p9"/>
            <p:cNvSpPr/>
            <p:nvPr/>
          </p:nvSpPr>
          <p:spPr>
            <a:xfrm>
              <a:off x="6934205"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2" name="Google Shape;2812;p9"/>
            <p:cNvSpPr/>
            <p:nvPr/>
          </p:nvSpPr>
          <p:spPr>
            <a:xfrm>
              <a:off x="6934205"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3" name="Google Shape;2813;p9"/>
            <p:cNvSpPr/>
            <p:nvPr/>
          </p:nvSpPr>
          <p:spPr>
            <a:xfrm>
              <a:off x="6942432"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4" name="Google Shape;2814;p9"/>
            <p:cNvSpPr/>
            <p:nvPr/>
          </p:nvSpPr>
          <p:spPr>
            <a:xfrm>
              <a:off x="6942432"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5" name="Google Shape;2815;p9"/>
            <p:cNvSpPr/>
            <p:nvPr/>
          </p:nvSpPr>
          <p:spPr>
            <a:xfrm>
              <a:off x="6942432"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6" name="Google Shape;2816;p9"/>
            <p:cNvSpPr/>
            <p:nvPr/>
          </p:nvSpPr>
          <p:spPr>
            <a:xfrm>
              <a:off x="6934205"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7" name="Google Shape;2817;p9"/>
            <p:cNvSpPr/>
            <p:nvPr/>
          </p:nvSpPr>
          <p:spPr>
            <a:xfrm>
              <a:off x="481993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8" name="Google Shape;2818;p9"/>
            <p:cNvSpPr/>
            <p:nvPr/>
          </p:nvSpPr>
          <p:spPr>
            <a:xfrm>
              <a:off x="481993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9" name="Google Shape;2819;p9"/>
            <p:cNvSpPr/>
            <p:nvPr/>
          </p:nvSpPr>
          <p:spPr>
            <a:xfrm>
              <a:off x="481993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0" name="Google Shape;2820;p9"/>
            <p:cNvSpPr/>
            <p:nvPr/>
          </p:nvSpPr>
          <p:spPr>
            <a:xfrm>
              <a:off x="481158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1" name="Google Shape;2821;p9"/>
            <p:cNvSpPr/>
            <p:nvPr/>
          </p:nvSpPr>
          <p:spPr>
            <a:xfrm>
              <a:off x="4811589"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2" name="Google Shape;2822;p9"/>
            <p:cNvSpPr/>
            <p:nvPr/>
          </p:nvSpPr>
          <p:spPr>
            <a:xfrm>
              <a:off x="4819935"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3" name="Google Shape;2823;p9"/>
            <p:cNvSpPr/>
            <p:nvPr/>
          </p:nvSpPr>
          <p:spPr>
            <a:xfrm>
              <a:off x="4811589"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4" name="Google Shape;2824;p9"/>
            <p:cNvSpPr/>
            <p:nvPr/>
          </p:nvSpPr>
          <p:spPr>
            <a:xfrm>
              <a:off x="4819935"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5" name="Google Shape;2825;p9"/>
            <p:cNvSpPr/>
            <p:nvPr/>
          </p:nvSpPr>
          <p:spPr>
            <a:xfrm>
              <a:off x="4811589"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6" name="Google Shape;2826;p9"/>
            <p:cNvSpPr/>
            <p:nvPr/>
          </p:nvSpPr>
          <p:spPr>
            <a:xfrm>
              <a:off x="4811589"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7" name="Google Shape;2827;p9"/>
            <p:cNvSpPr/>
            <p:nvPr/>
          </p:nvSpPr>
          <p:spPr>
            <a:xfrm>
              <a:off x="5880707"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8" name="Google Shape;2828;p9"/>
            <p:cNvSpPr/>
            <p:nvPr/>
          </p:nvSpPr>
          <p:spPr>
            <a:xfrm>
              <a:off x="5880707"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9" name="Google Shape;2829;p9"/>
            <p:cNvSpPr/>
            <p:nvPr/>
          </p:nvSpPr>
          <p:spPr>
            <a:xfrm>
              <a:off x="5880707"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0" name="Google Shape;2830;p9"/>
            <p:cNvSpPr/>
            <p:nvPr/>
          </p:nvSpPr>
          <p:spPr>
            <a:xfrm>
              <a:off x="5872480"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1" name="Google Shape;2831;p9"/>
            <p:cNvSpPr/>
            <p:nvPr/>
          </p:nvSpPr>
          <p:spPr>
            <a:xfrm>
              <a:off x="5872480"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2" name="Google Shape;2832;p9"/>
            <p:cNvSpPr/>
            <p:nvPr/>
          </p:nvSpPr>
          <p:spPr>
            <a:xfrm>
              <a:off x="5880707"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3" name="Google Shape;2833;p9"/>
            <p:cNvSpPr/>
            <p:nvPr/>
          </p:nvSpPr>
          <p:spPr>
            <a:xfrm>
              <a:off x="5872480"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4" name="Google Shape;2834;p9"/>
            <p:cNvSpPr/>
            <p:nvPr/>
          </p:nvSpPr>
          <p:spPr>
            <a:xfrm>
              <a:off x="5880707"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5" name="Google Shape;2835;p9"/>
            <p:cNvSpPr/>
            <p:nvPr/>
          </p:nvSpPr>
          <p:spPr>
            <a:xfrm>
              <a:off x="5872480"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6" name="Google Shape;2836;p9"/>
            <p:cNvSpPr/>
            <p:nvPr/>
          </p:nvSpPr>
          <p:spPr>
            <a:xfrm>
              <a:off x="5872480"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7" name="Google Shape;2837;p9"/>
            <p:cNvSpPr/>
            <p:nvPr/>
          </p:nvSpPr>
          <p:spPr>
            <a:xfrm>
              <a:off x="5880707"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8" name="Google Shape;2838;p9"/>
            <p:cNvSpPr/>
            <p:nvPr/>
          </p:nvSpPr>
          <p:spPr>
            <a:xfrm>
              <a:off x="5880707" y="159117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9" name="Google Shape;2839;p9"/>
            <p:cNvSpPr/>
            <p:nvPr/>
          </p:nvSpPr>
          <p:spPr>
            <a:xfrm>
              <a:off x="7473355"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0" name="Google Shape;2840;p9"/>
            <p:cNvSpPr/>
            <p:nvPr/>
          </p:nvSpPr>
          <p:spPr>
            <a:xfrm>
              <a:off x="7473355"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1" name="Google Shape;2841;p9"/>
            <p:cNvSpPr/>
            <p:nvPr/>
          </p:nvSpPr>
          <p:spPr>
            <a:xfrm>
              <a:off x="7473355"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2" name="Google Shape;2842;p9"/>
            <p:cNvSpPr/>
            <p:nvPr/>
          </p:nvSpPr>
          <p:spPr>
            <a:xfrm>
              <a:off x="7465128"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3" name="Google Shape;2843;p9"/>
            <p:cNvSpPr/>
            <p:nvPr/>
          </p:nvSpPr>
          <p:spPr>
            <a:xfrm>
              <a:off x="7465128"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4" name="Google Shape;2844;p9"/>
            <p:cNvSpPr/>
            <p:nvPr/>
          </p:nvSpPr>
          <p:spPr>
            <a:xfrm>
              <a:off x="7473355"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5" name="Google Shape;2845;p9"/>
            <p:cNvSpPr/>
            <p:nvPr/>
          </p:nvSpPr>
          <p:spPr>
            <a:xfrm>
              <a:off x="7465128"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6" name="Google Shape;2846;p9"/>
            <p:cNvSpPr/>
            <p:nvPr/>
          </p:nvSpPr>
          <p:spPr>
            <a:xfrm>
              <a:off x="7473355"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7" name="Google Shape;2847;p9"/>
            <p:cNvSpPr/>
            <p:nvPr/>
          </p:nvSpPr>
          <p:spPr>
            <a:xfrm>
              <a:off x="7465128"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8" name="Google Shape;2848;p9"/>
            <p:cNvSpPr/>
            <p:nvPr/>
          </p:nvSpPr>
          <p:spPr>
            <a:xfrm>
              <a:off x="7465128"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9" name="Google Shape;2849;p9"/>
            <p:cNvSpPr/>
            <p:nvPr/>
          </p:nvSpPr>
          <p:spPr>
            <a:xfrm>
              <a:off x="7473355"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0" name="Google Shape;2850;p9"/>
            <p:cNvSpPr/>
            <p:nvPr/>
          </p:nvSpPr>
          <p:spPr>
            <a:xfrm>
              <a:off x="7473355"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1" name="Google Shape;2851;p9"/>
            <p:cNvSpPr/>
            <p:nvPr/>
          </p:nvSpPr>
          <p:spPr>
            <a:xfrm>
              <a:off x="7473355"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2" name="Google Shape;2852;p9"/>
            <p:cNvSpPr/>
            <p:nvPr/>
          </p:nvSpPr>
          <p:spPr>
            <a:xfrm>
              <a:off x="3227168"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3" name="Google Shape;2853;p9"/>
            <p:cNvSpPr/>
            <p:nvPr/>
          </p:nvSpPr>
          <p:spPr>
            <a:xfrm>
              <a:off x="3227168"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4" name="Google Shape;2854;p9"/>
            <p:cNvSpPr/>
            <p:nvPr/>
          </p:nvSpPr>
          <p:spPr>
            <a:xfrm>
              <a:off x="3227168"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5" name="Google Shape;2855;p9"/>
            <p:cNvSpPr/>
            <p:nvPr/>
          </p:nvSpPr>
          <p:spPr>
            <a:xfrm>
              <a:off x="3227168"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6" name="Google Shape;2856;p9"/>
            <p:cNvSpPr/>
            <p:nvPr/>
          </p:nvSpPr>
          <p:spPr>
            <a:xfrm>
              <a:off x="3219775"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7" name="Google Shape;2857;p9"/>
            <p:cNvSpPr/>
            <p:nvPr/>
          </p:nvSpPr>
          <p:spPr>
            <a:xfrm>
              <a:off x="3219775"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8" name="Google Shape;2858;p9"/>
            <p:cNvSpPr/>
            <p:nvPr/>
          </p:nvSpPr>
          <p:spPr>
            <a:xfrm>
              <a:off x="3227168"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9" name="Google Shape;2859;p9"/>
            <p:cNvSpPr/>
            <p:nvPr/>
          </p:nvSpPr>
          <p:spPr>
            <a:xfrm>
              <a:off x="3219775"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0" name="Google Shape;2860;p9"/>
            <p:cNvSpPr/>
            <p:nvPr/>
          </p:nvSpPr>
          <p:spPr>
            <a:xfrm>
              <a:off x="3227168"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1" name="Google Shape;2861;p9"/>
            <p:cNvSpPr/>
            <p:nvPr/>
          </p:nvSpPr>
          <p:spPr>
            <a:xfrm>
              <a:off x="375797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2" name="Google Shape;2862;p9"/>
            <p:cNvSpPr/>
            <p:nvPr/>
          </p:nvSpPr>
          <p:spPr>
            <a:xfrm>
              <a:off x="375797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3" name="Google Shape;2863;p9"/>
            <p:cNvSpPr/>
            <p:nvPr/>
          </p:nvSpPr>
          <p:spPr>
            <a:xfrm>
              <a:off x="375797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4" name="Google Shape;2864;p9"/>
            <p:cNvSpPr/>
            <p:nvPr/>
          </p:nvSpPr>
          <p:spPr>
            <a:xfrm>
              <a:off x="375797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5" name="Google Shape;2865;p9"/>
            <p:cNvSpPr/>
            <p:nvPr/>
          </p:nvSpPr>
          <p:spPr>
            <a:xfrm>
              <a:off x="3749744"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6" name="Google Shape;2866;p9"/>
            <p:cNvSpPr/>
            <p:nvPr/>
          </p:nvSpPr>
          <p:spPr>
            <a:xfrm>
              <a:off x="3749744"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7" name="Google Shape;2867;p9"/>
            <p:cNvSpPr/>
            <p:nvPr/>
          </p:nvSpPr>
          <p:spPr>
            <a:xfrm>
              <a:off x="3757971"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8" name="Google Shape;2868;p9"/>
            <p:cNvSpPr/>
            <p:nvPr/>
          </p:nvSpPr>
          <p:spPr>
            <a:xfrm>
              <a:off x="3749744"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9" name="Google Shape;2869;p9"/>
            <p:cNvSpPr/>
            <p:nvPr/>
          </p:nvSpPr>
          <p:spPr>
            <a:xfrm>
              <a:off x="3757971"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0" name="Google Shape;2870;p9"/>
            <p:cNvSpPr/>
            <p:nvPr/>
          </p:nvSpPr>
          <p:spPr>
            <a:xfrm>
              <a:off x="428889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1" name="Google Shape;2871;p9"/>
            <p:cNvSpPr/>
            <p:nvPr/>
          </p:nvSpPr>
          <p:spPr>
            <a:xfrm>
              <a:off x="428889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2" name="Google Shape;2872;p9"/>
            <p:cNvSpPr/>
            <p:nvPr/>
          </p:nvSpPr>
          <p:spPr>
            <a:xfrm>
              <a:off x="428889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3" name="Google Shape;2873;p9"/>
            <p:cNvSpPr/>
            <p:nvPr/>
          </p:nvSpPr>
          <p:spPr>
            <a:xfrm>
              <a:off x="428889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4" name="Google Shape;2874;p9"/>
            <p:cNvSpPr/>
            <p:nvPr/>
          </p:nvSpPr>
          <p:spPr>
            <a:xfrm>
              <a:off x="4280666"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5" name="Google Shape;2875;p9"/>
            <p:cNvSpPr/>
            <p:nvPr/>
          </p:nvSpPr>
          <p:spPr>
            <a:xfrm>
              <a:off x="4280666"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6" name="Google Shape;2876;p9"/>
            <p:cNvSpPr/>
            <p:nvPr/>
          </p:nvSpPr>
          <p:spPr>
            <a:xfrm>
              <a:off x="428889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7" name="Google Shape;2877;p9"/>
            <p:cNvSpPr/>
            <p:nvPr/>
          </p:nvSpPr>
          <p:spPr>
            <a:xfrm>
              <a:off x="4280666"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8" name="Google Shape;2878;p9"/>
            <p:cNvSpPr/>
            <p:nvPr/>
          </p:nvSpPr>
          <p:spPr>
            <a:xfrm>
              <a:off x="428889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9" name="Google Shape;2879;p9"/>
            <p:cNvSpPr/>
            <p:nvPr/>
          </p:nvSpPr>
          <p:spPr>
            <a:xfrm>
              <a:off x="534990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0" name="Google Shape;2880;p9"/>
            <p:cNvSpPr/>
            <p:nvPr/>
          </p:nvSpPr>
          <p:spPr>
            <a:xfrm>
              <a:off x="534990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1" name="Google Shape;2881;p9"/>
            <p:cNvSpPr/>
            <p:nvPr/>
          </p:nvSpPr>
          <p:spPr>
            <a:xfrm>
              <a:off x="534990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2" name="Google Shape;2882;p9"/>
            <p:cNvSpPr/>
            <p:nvPr/>
          </p:nvSpPr>
          <p:spPr>
            <a:xfrm>
              <a:off x="534990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3" name="Google Shape;2883;p9"/>
            <p:cNvSpPr/>
            <p:nvPr/>
          </p:nvSpPr>
          <p:spPr>
            <a:xfrm>
              <a:off x="534155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4" name="Google Shape;2884;p9"/>
            <p:cNvSpPr/>
            <p:nvPr/>
          </p:nvSpPr>
          <p:spPr>
            <a:xfrm>
              <a:off x="534155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5" name="Google Shape;2885;p9"/>
            <p:cNvSpPr/>
            <p:nvPr/>
          </p:nvSpPr>
          <p:spPr>
            <a:xfrm>
              <a:off x="534990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6" name="Google Shape;2886;p9"/>
            <p:cNvSpPr/>
            <p:nvPr/>
          </p:nvSpPr>
          <p:spPr>
            <a:xfrm>
              <a:off x="5341557"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7" name="Google Shape;2887;p9"/>
            <p:cNvSpPr/>
            <p:nvPr/>
          </p:nvSpPr>
          <p:spPr>
            <a:xfrm>
              <a:off x="5349903" y="1156713"/>
              <a:ext cx="25872" cy="79167"/>
            </a:xfrm>
            <a:custGeom>
              <a:avLst/>
              <a:gdLst/>
              <a:ahLst/>
              <a:cxnLst/>
              <a:rect l="l" t="t" r="r" b="b"/>
              <a:pathLst>
                <a:path w="217" h="664" extrusionOk="0">
                  <a:moveTo>
                    <a:pt x="139" y="1"/>
                  </a:moveTo>
                  <a:lnTo>
                    <a:pt x="0" y="85"/>
                  </a:lnTo>
                  <a:lnTo>
                    <a:pt x="16" y="147"/>
                  </a:lnTo>
                  <a:lnTo>
                    <a:pt x="131" y="85"/>
                  </a:lnTo>
                  <a:lnTo>
                    <a:pt x="131"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8" name="Google Shape;2888;p9"/>
            <p:cNvSpPr/>
            <p:nvPr/>
          </p:nvSpPr>
          <p:spPr>
            <a:xfrm>
              <a:off x="5341557" y="1300979"/>
              <a:ext cx="53414" cy="80955"/>
            </a:xfrm>
            <a:custGeom>
              <a:avLst/>
              <a:gdLst/>
              <a:ahLst/>
              <a:cxnLst/>
              <a:rect l="l" t="t" r="r" b="b"/>
              <a:pathLst>
                <a:path w="448" h="679" extrusionOk="0">
                  <a:moveTo>
                    <a:pt x="224" y="70"/>
                  </a:moveTo>
                  <a:cubicBezTo>
                    <a:pt x="317" y="70"/>
                    <a:pt x="355" y="170"/>
                    <a:pt x="355" y="331"/>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9" name="Google Shape;2889;p9"/>
            <p:cNvSpPr/>
            <p:nvPr/>
          </p:nvSpPr>
          <p:spPr>
            <a:xfrm>
              <a:off x="6411510"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0" name="Google Shape;2890;p9"/>
            <p:cNvSpPr/>
            <p:nvPr/>
          </p:nvSpPr>
          <p:spPr>
            <a:xfrm>
              <a:off x="6411510"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1" name="Google Shape;2891;p9"/>
            <p:cNvSpPr/>
            <p:nvPr/>
          </p:nvSpPr>
          <p:spPr>
            <a:xfrm>
              <a:off x="6411510"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2" name="Google Shape;2892;p9"/>
            <p:cNvSpPr/>
            <p:nvPr/>
          </p:nvSpPr>
          <p:spPr>
            <a:xfrm>
              <a:off x="6411510"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3" name="Google Shape;2893;p9"/>
            <p:cNvSpPr/>
            <p:nvPr/>
          </p:nvSpPr>
          <p:spPr>
            <a:xfrm>
              <a:off x="6403283"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4" name="Google Shape;2894;p9"/>
            <p:cNvSpPr/>
            <p:nvPr/>
          </p:nvSpPr>
          <p:spPr>
            <a:xfrm>
              <a:off x="6403283"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5" name="Google Shape;2895;p9"/>
            <p:cNvSpPr/>
            <p:nvPr/>
          </p:nvSpPr>
          <p:spPr>
            <a:xfrm>
              <a:off x="6411510"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6" name="Google Shape;2896;p9"/>
            <p:cNvSpPr/>
            <p:nvPr/>
          </p:nvSpPr>
          <p:spPr>
            <a:xfrm>
              <a:off x="6403283"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7" name="Google Shape;2897;p9"/>
            <p:cNvSpPr/>
            <p:nvPr/>
          </p:nvSpPr>
          <p:spPr>
            <a:xfrm>
              <a:off x="6411510"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8" name="Google Shape;2898;p9"/>
            <p:cNvSpPr/>
            <p:nvPr/>
          </p:nvSpPr>
          <p:spPr>
            <a:xfrm>
              <a:off x="6403283"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9" name="Google Shape;2899;p9"/>
            <p:cNvSpPr/>
            <p:nvPr/>
          </p:nvSpPr>
          <p:spPr>
            <a:xfrm>
              <a:off x="6411510"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0" name="Google Shape;2900;p9"/>
            <p:cNvSpPr/>
            <p:nvPr/>
          </p:nvSpPr>
          <p:spPr>
            <a:xfrm>
              <a:off x="6403283"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1" name="Google Shape;2901;p9"/>
            <p:cNvSpPr/>
            <p:nvPr/>
          </p:nvSpPr>
          <p:spPr>
            <a:xfrm>
              <a:off x="6411510"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2" name="Google Shape;2902;p9"/>
            <p:cNvSpPr/>
            <p:nvPr/>
          </p:nvSpPr>
          <p:spPr>
            <a:xfrm>
              <a:off x="6403283"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3" name="Google Shape;2903;p9"/>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4" name="Google Shape;2904;p9"/>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5" name="Google Shape;2905;p9"/>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6" name="Google Shape;2906;p9"/>
            <p:cNvSpPr/>
            <p:nvPr/>
          </p:nvSpPr>
          <p:spPr>
            <a:xfrm>
              <a:off x="826878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7" name="Google Shape;2907;p9"/>
            <p:cNvSpPr/>
            <p:nvPr/>
          </p:nvSpPr>
          <p:spPr>
            <a:xfrm>
              <a:off x="826139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8" name="Google Shape;2908;p9"/>
            <p:cNvSpPr/>
            <p:nvPr/>
          </p:nvSpPr>
          <p:spPr>
            <a:xfrm>
              <a:off x="826139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9" name="Google Shape;2909;p9"/>
            <p:cNvSpPr/>
            <p:nvPr/>
          </p:nvSpPr>
          <p:spPr>
            <a:xfrm>
              <a:off x="826878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0" name="Google Shape;2910;p9"/>
            <p:cNvSpPr/>
            <p:nvPr/>
          </p:nvSpPr>
          <p:spPr>
            <a:xfrm>
              <a:off x="826139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1" name="Google Shape;2911;p9"/>
            <p:cNvSpPr/>
            <p:nvPr/>
          </p:nvSpPr>
          <p:spPr>
            <a:xfrm>
              <a:off x="269719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2" name="Google Shape;2912;p9"/>
            <p:cNvSpPr/>
            <p:nvPr/>
          </p:nvSpPr>
          <p:spPr>
            <a:xfrm>
              <a:off x="269719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3" name="Google Shape;2913;p9"/>
            <p:cNvSpPr/>
            <p:nvPr/>
          </p:nvSpPr>
          <p:spPr>
            <a:xfrm>
              <a:off x="269719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4" name="Google Shape;2914;p9"/>
            <p:cNvSpPr/>
            <p:nvPr/>
          </p:nvSpPr>
          <p:spPr>
            <a:xfrm>
              <a:off x="269719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5" name="Google Shape;2915;p9"/>
            <p:cNvSpPr/>
            <p:nvPr/>
          </p:nvSpPr>
          <p:spPr>
            <a:xfrm>
              <a:off x="2688972"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6" name="Google Shape;2916;p9"/>
            <p:cNvSpPr/>
            <p:nvPr/>
          </p:nvSpPr>
          <p:spPr>
            <a:xfrm>
              <a:off x="2688972"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7" name="Google Shape;2917;p9"/>
            <p:cNvSpPr/>
            <p:nvPr/>
          </p:nvSpPr>
          <p:spPr>
            <a:xfrm>
              <a:off x="2697199"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8" name="Google Shape;2918;p9"/>
            <p:cNvSpPr/>
            <p:nvPr/>
          </p:nvSpPr>
          <p:spPr>
            <a:xfrm>
              <a:off x="2688972"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9" name="Google Shape;2919;p9"/>
            <p:cNvSpPr/>
            <p:nvPr/>
          </p:nvSpPr>
          <p:spPr>
            <a:xfrm>
              <a:off x="2697199"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0" name="Google Shape;2920;p9"/>
            <p:cNvSpPr/>
            <p:nvPr/>
          </p:nvSpPr>
          <p:spPr>
            <a:xfrm>
              <a:off x="2688972"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21" name="Google Shape;2921;p9"/>
          <p:cNvSpPr txBox="1">
            <a:spLocks noGrp="1"/>
          </p:cNvSpPr>
          <p:nvPr>
            <p:ph type="subTitle" idx="1"/>
          </p:nvPr>
        </p:nvSpPr>
        <p:spPr>
          <a:xfrm>
            <a:off x="1084951" y="2249027"/>
            <a:ext cx="4974300" cy="13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22" name="Google Shape;2922;p9"/>
          <p:cNvSpPr txBox="1">
            <a:spLocks noGrp="1"/>
          </p:cNvSpPr>
          <p:nvPr>
            <p:ph type="title"/>
          </p:nvPr>
        </p:nvSpPr>
        <p:spPr>
          <a:xfrm>
            <a:off x="1085099" y="1498100"/>
            <a:ext cx="4974300" cy="79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42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6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7_1_1">
    <p:spTree>
      <p:nvGrpSpPr>
        <p:cNvPr id="1" name="Shape 3626"/>
        <p:cNvGrpSpPr/>
        <p:nvPr/>
      </p:nvGrpSpPr>
      <p:grpSpPr>
        <a:xfrm>
          <a:off x="0" y="0"/>
          <a:ext cx="0" cy="0"/>
          <a:chOff x="0" y="0"/>
          <a:chExt cx="0" cy="0"/>
        </a:xfrm>
      </p:grpSpPr>
      <p:grpSp>
        <p:nvGrpSpPr>
          <p:cNvPr id="3627" name="Google Shape;3627;p13"/>
          <p:cNvGrpSpPr/>
          <p:nvPr/>
        </p:nvGrpSpPr>
        <p:grpSpPr>
          <a:xfrm>
            <a:off x="189" y="52"/>
            <a:ext cx="9144013" cy="5143533"/>
            <a:chOff x="4088025" y="1324225"/>
            <a:chExt cx="1348575" cy="1101800"/>
          </a:xfrm>
        </p:grpSpPr>
        <p:sp>
          <p:nvSpPr>
            <p:cNvPr id="3628" name="Google Shape;3628;p13"/>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9" name="Google Shape;3629;p13"/>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0" name="Google Shape;3630;p13"/>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1" name="Google Shape;3631;p13"/>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2" name="Google Shape;3632;p13"/>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3" name="Google Shape;3633;p13"/>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4" name="Google Shape;3634;p13"/>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5" name="Google Shape;3635;p13"/>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6" name="Google Shape;3636;p13"/>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7" name="Google Shape;3637;p13"/>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8" name="Google Shape;3638;p13"/>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9" name="Google Shape;3639;p13"/>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0" name="Google Shape;3640;p13"/>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1" name="Google Shape;3641;p13"/>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2" name="Google Shape;3642;p13"/>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3" name="Google Shape;3643;p13"/>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4" name="Google Shape;3644;p13"/>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5" name="Google Shape;3645;p13"/>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6" name="Google Shape;3646;p13"/>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7" name="Google Shape;3647;p13"/>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8" name="Google Shape;3648;p13"/>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9" name="Google Shape;3649;p13"/>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0" name="Google Shape;3650;p13"/>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1" name="Google Shape;3651;p13"/>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2" name="Google Shape;3652;p13"/>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3" name="Google Shape;3653;p13"/>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4" name="Google Shape;3654;p13"/>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5" name="Google Shape;3655;p13"/>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6" name="Google Shape;3656;p13"/>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7" name="Google Shape;3657;p13"/>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8" name="Google Shape;3658;p13"/>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9" name="Google Shape;3659;p13"/>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0" name="Google Shape;3660;p13"/>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1" name="Google Shape;3661;p13"/>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2" name="Google Shape;3662;p13"/>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3" name="Google Shape;3663;p13"/>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4" name="Google Shape;3664;p13"/>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5" name="Google Shape;3665;p13"/>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6" name="Google Shape;3666;p13"/>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7" name="Google Shape;3667;p13"/>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8" name="Google Shape;3668;p13"/>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9" name="Google Shape;3669;p13"/>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0" name="Google Shape;3670;p13"/>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1" name="Google Shape;3671;p13"/>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2" name="Google Shape;3672;p13"/>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3" name="Google Shape;3673;p13"/>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4" name="Google Shape;3674;p13"/>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5" name="Google Shape;3675;p13"/>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6" name="Google Shape;3676;p13"/>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7" name="Google Shape;3677;p13"/>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78" name="Google Shape;3678;p13"/>
          <p:cNvGrpSpPr/>
          <p:nvPr/>
        </p:nvGrpSpPr>
        <p:grpSpPr>
          <a:xfrm>
            <a:off x="110918" y="206"/>
            <a:ext cx="8922164" cy="5143474"/>
            <a:chOff x="110918" y="206"/>
            <a:chExt cx="8922164" cy="5143474"/>
          </a:xfrm>
        </p:grpSpPr>
        <p:sp>
          <p:nvSpPr>
            <p:cNvPr id="3679" name="Google Shape;3679;p13"/>
            <p:cNvSpPr/>
            <p:nvPr/>
          </p:nvSpPr>
          <p:spPr>
            <a:xfrm>
              <a:off x="7977089"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0" name="Google Shape;3680;p13"/>
            <p:cNvSpPr/>
            <p:nvPr/>
          </p:nvSpPr>
          <p:spPr>
            <a:xfrm>
              <a:off x="7977089"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1" name="Google Shape;3681;p13"/>
            <p:cNvSpPr/>
            <p:nvPr/>
          </p:nvSpPr>
          <p:spPr>
            <a:xfrm>
              <a:off x="7977089"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2" name="Google Shape;3682;p13"/>
            <p:cNvSpPr/>
            <p:nvPr/>
          </p:nvSpPr>
          <p:spPr>
            <a:xfrm>
              <a:off x="7968862"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3" name="Google Shape;3683;p13"/>
            <p:cNvSpPr/>
            <p:nvPr/>
          </p:nvSpPr>
          <p:spPr>
            <a:xfrm>
              <a:off x="7968862"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4" name="Google Shape;3684;p13"/>
            <p:cNvSpPr/>
            <p:nvPr/>
          </p:nvSpPr>
          <p:spPr>
            <a:xfrm>
              <a:off x="7977089"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5" name="Google Shape;3685;p13"/>
            <p:cNvSpPr/>
            <p:nvPr/>
          </p:nvSpPr>
          <p:spPr>
            <a:xfrm>
              <a:off x="7968862"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6" name="Google Shape;3686;p13"/>
            <p:cNvSpPr/>
            <p:nvPr/>
          </p:nvSpPr>
          <p:spPr>
            <a:xfrm>
              <a:off x="7977089"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7" name="Google Shape;3687;p13"/>
            <p:cNvSpPr/>
            <p:nvPr/>
          </p:nvSpPr>
          <p:spPr>
            <a:xfrm>
              <a:off x="7968862"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8" name="Google Shape;3688;p13"/>
            <p:cNvSpPr/>
            <p:nvPr/>
          </p:nvSpPr>
          <p:spPr>
            <a:xfrm>
              <a:off x="8482611"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9" name="Google Shape;3689;p13"/>
            <p:cNvSpPr/>
            <p:nvPr/>
          </p:nvSpPr>
          <p:spPr>
            <a:xfrm>
              <a:off x="8482611"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0" name="Google Shape;3690;p13"/>
            <p:cNvSpPr/>
            <p:nvPr/>
          </p:nvSpPr>
          <p:spPr>
            <a:xfrm>
              <a:off x="8482611"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1" name="Google Shape;3691;p13"/>
            <p:cNvSpPr/>
            <p:nvPr/>
          </p:nvSpPr>
          <p:spPr>
            <a:xfrm>
              <a:off x="8474265"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2" name="Google Shape;3692;p13"/>
            <p:cNvSpPr/>
            <p:nvPr/>
          </p:nvSpPr>
          <p:spPr>
            <a:xfrm>
              <a:off x="8474265"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3" name="Google Shape;3693;p13"/>
            <p:cNvSpPr/>
            <p:nvPr/>
          </p:nvSpPr>
          <p:spPr>
            <a:xfrm>
              <a:off x="8482611"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4" name="Google Shape;3694;p13"/>
            <p:cNvSpPr/>
            <p:nvPr/>
          </p:nvSpPr>
          <p:spPr>
            <a:xfrm>
              <a:off x="8474265"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5" name="Google Shape;3695;p13"/>
            <p:cNvSpPr/>
            <p:nvPr/>
          </p:nvSpPr>
          <p:spPr>
            <a:xfrm>
              <a:off x="8482611"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6" name="Google Shape;3696;p13"/>
            <p:cNvSpPr/>
            <p:nvPr/>
          </p:nvSpPr>
          <p:spPr>
            <a:xfrm>
              <a:off x="8474265"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7" name="Google Shape;3697;p13"/>
            <p:cNvSpPr/>
            <p:nvPr/>
          </p:nvSpPr>
          <p:spPr>
            <a:xfrm>
              <a:off x="8474265"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8" name="Google Shape;3698;p13"/>
            <p:cNvSpPr/>
            <p:nvPr/>
          </p:nvSpPr>
          <p:spPr>
            <a:xfrm>
              <a:off x="8482611"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9" name="Google Shape;3699;p13"/>
            <p:cNvSpPr/>
            <p:nvPr/>
          </p:nvSpPr>
          <p:spPr>
            <a:xfrm>
              <a:off x="8482611"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0" name="Google Shape;3700;p13"/>
            <p:cNvSpPr/>
            <p:nvPr/>
          </p:nvSpPr>
          <p:spPr>
            <a:xfrm>
              <a:off x="8482611"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1" name="Google Shape;3701;p13"/>
            <p:cNvSpPr/>
            <p:nvPr/>
          </p:nvSpPr>
          <p:spPr>
            <a:xfrm>
              <a:off x="8474265" y="1879709"/>
              <a:ext cx="53414" cy="80955"/>
            </a:xfrm>
            <a:custGeom>
              <a:avLst/>
              <a:gdLst/>
              <a:ahLst/>
              <a:cxnLst/>
              <a:rect l="l" t="t" r="r" b="b"/>
              <a:pathLst>
                <a:path w="448" h="679" extrusionOk="0">
                  <a:moveTo>
                    <a:pt x="224" y="70"/>
                  </a:moveTo>
                  <a:cubicBezTo>
                    <a:pt x="317" y="70"/>
                    <a:pt x="355" y="162"/>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2" name="Google Shape;3702;p13"/>
            <p:cNvSpPr/>
            <p:nvPr/>
          </p:nvSpPr>
          <p:spPr>
            <a:xfrm>
              <a:off x="8482611"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3" name="Google Shape;3703;p13"/>
            <p:cNvSpPr/>
            <p:nvPr/>
          </p:nvSpPr>
          <p:spPr>
            <a:xfrm>
              <a:off x="8482611"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4" name="Google Shape;3704;p13"/>
            <p:cNvSpPr/>
            <p:nvPr/>
          </p:nvSpPr>
          <p:spPr>
            <a:xfrm>
              <a:off x="8474265" y="2313220"/>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5" name="Google Shape;3705;p13"/>
            <p:cNvSpPr/>
            <p:nvPr/>
          </p:nvSpPr>
          <p:spPr>
            <a:xfrm>
              <a:off x="8482611"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6" name="Google Shape;3706;p13"/>
            <p:cNvSpPr/>
            <p:nvPr/>
          </p:nvSpPr>
          <p:spPr>
            <a:xfrm>
              <a:off x="8474265" y="2602704"/>
              <a:ext cx="53414" cy="80955"/>
            </a:xfrm>
            <a:custGeom>
              <a:avLst/>
              <a:gdLst/>
              <a:ahLst/>
              <a:cxnLst/>
              <a:rect l="l" t="t" r="r" b="b"/>
              <a:pathLst>
                <a:path w="448" h="679" extrusionOk="0">
                  <a:moveTo>
                    <a:pt x="224" y="69"/>
                  </a:moveTo>
                  <a:cubicBezTo>
                    <a:pt x="317" y="69"/>
                    <a:pt x="355" y="170"/>
                    <a:pt x="355" y="339"/>
                  </a:cubicBezTo>
                  <a:cubicBezTo>
                    <a:pt x="355" y="509"/>
                    <a:pt x="309" y="609"/>
                    <a:pt x="224" y="609"/>
                  </a:cubicBezTo>
                  <a:cubicBezTo>
                    <a:pt x="140" y="609"/>
                    <a:pt x="86" y="516"/>
                    <a:pt x="86" y="347"/>
                  </a:cubicBezTo>
                  <a:cubicBezTo>
                    <a:pt x="86" y="170"/>
                    <a:pt x="147" y="69"/>
                    <a:pt x="224" y="69"/>
                  </a:cubicBezTo>
                  <a:close/>
                  <a:moveTo>
                    <a:pt x="224" y="0"/>
                  </a:moveTo>
                  <a:cubicBezTo>
                    <a:pt x="93" y="0"/>
                    <a:pt x="1" y="123"/>
                    <a:pt x="1" y="347"/>
                  </a:cubicBezTo>
                  <a:cubicBezTo>
                    <a:pt x="1" y="562"/>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707" name="Google Shape;3707;p13"/>
            <p:cNvGrpSpPr/>
            <p:nvPr/>
          </p:nvGrpSpPr>
          <p:grpSpPr>
            <a:xfrm>
              <a:off x="8727026" y="206"/>
              <a:ext cx="53295" cy="5143474"/>
              <a:chOff x="1182396" y="206"/>
              <a:chExt cx="53295" cy="5143474"/>
            </a:xfrm>
          </p:grpSpPr>
          <p:sp>
            <p:nvSpPr>
              <p:cNvPr id="3708" name="Google Shape;3708;p13"/>
              <p:cNvSpPr/>
              <p:nvPr/>
            </p:nvSpPr>
            <p:spPr>
              <a:xfrm>
                <a:off x="119062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9" name="Google Shape;3709;p13"/>
              <p:cNvSpPr/>
              <p:nvPr/>
            </p:nvSpPr>
            <p:spPr>
              <a:xfrm>
                <a:off x="119062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0" name="Google Shape;3710;p13"/>
              <p:cNvSpPr/>
              <p:nvPr/>
            </p:nvSpPr>
            <p:spPr>
              <a:xfrm>
                <a:off x="1190623"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1" name="Google Shape;3711;p13"/>
              <p:cNvSpPr/>
              <p:nvPr/>
            </p:nvSpPr>
            <p:spPr>
              <a:xfrm>
                <a:off x="1182396"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2" name="Google Shape;3712;p13"/>
              <p:cNvSpPr/>
              <p:nvPr/>
            </p:nvSpPr>
            <p:spPr>
              <a:xfrm>
                <a:off x="1182396"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3" name="Google Shape;3713;p13"/>
              <p:cNvSpPr/>
              <p:nvPr/>
            </p:nvSpPr>
            <p:spPr>
              <a:xfrm>
                <a:off x="1190623"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4" name="Google Shape;3714;p13"/>
              <p:cNvSpPr/>
              <p:nvPr/>
            </p:nvSpPr>
            <p:spPr>
              <a:xfrm>
                <a:off x="1182396"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5" name="Google Shape;3715;p13"/>
              <p:cNvSpPr/>
              <p:nvPr/>
            </p:nvSpPr>
            <p:spPr>
              <a:xfrm>
                <a:off x="1190623"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6" name="Google Shape;3716;p13"/>
              <p:cNvSpPr/>
              <p:nvPr/>
            </p:nvSpPr>
            <p:spPr>
              <a:xfrm>
                <a:off x="1182396"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7" name="Google Shape;3717;p13"/>
              <p:cNvSpPr/>
              <p:nvPr/>
            </p:nvSpPr>
            <p:spPr>
              <a:xfrm>
                <a:off x="1182396"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8" name="Google Shape;3718;p13"/>
              <p:cNvSpPr/>
              <p:nvPr/>
            </p:nvSpPr>
            <p:spPr>
              <a:xfrm>
                <a:off x="1190623"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9" name="Google Shape;3719;p13"/>
              <p:cNvSpPr/>
              <p:nvPr/>
            </p:nvSpPr>
            <p:spPr>
              <a:xfrm>
                <a:off x="1190623" y="159117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0" name="Google Shape;3720;p13"/>
              <p:cNvSpPr/>
              <p:nvPr/>
            </p:nvSpPr>
            <p:spPr>
              <a:xfrm>
                <a:off x="1190623"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1" name="Google Shape;3721;p13"/>
              <p:cNvSpPr/>
              <p:nvPr/>
            </p:nvSpPr>
            <p:spPr>
              <a:xfrm>
                <a:off x="1182396" y="1879709"/>
                <a:ext cx="53295" cy="80955"/>
              </a:xfrm>
              <a:custGeom>
                <a:avLst/>
                <a:gdLst/>
                <a:ahLst/>
                <a:cxnLst/>
                <a:rect l="l" t="t" r="r" b="b"/>
                <a:pathLst>
                  <a:path w="447" h="679" extrusionOk="0">
                    <a:moveTo>
                      <a:pt x="224" y="70"/>
                    </a:moveTo>
                    <a:cubicBezTo>
                      <a:pt x="316" y="70"/>
                      <a:pt x="355" y="162"/>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2" name="Google Shape;3722;p13"/>
              <p:cNvSpPr/>
              <p:nvPr/>
            </p:nvSpPr>
            <p:spPr>
              <a:xfrm>
                <a:off x="1190623"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3" name="Google Shape;3723;p13"/>
              <p:cNvSpPr/>
              <p:nvPr/>
            </p:nvSpPr>
            <p:spPr>
              <a:xfrm>
                <a:off x="1190623" y="217002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4" name="Google Shape;3724;p13"/>
              <p:cNvSpPr/>
              <p:nvPr/>
            </p:nvSpPr>
            <p:spPr>
              <a:xfrm>
                <a:off x="1182396" y="2313220"/>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5" name="Google Shape;3725;p13"/>
              <p:cNvSpPr/>
              <p:nvPr/>
            </p:nvSpPr>
            <p:spPr>
              <a:xfrm>
                <a:off x="1190623" y="245939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6" name="Google Shape;3726;p13"/>
              <p:cNvSpPr/>
              <p:nvPr/>
            </p:nvSpPr>
            <p:spPr>
              <a:xfrm>
                <a:off x="1182396" y="2602704"/>
                <a:ext cx="53295" cy="80955"/>
              </a:xfrm>
              <a:custGeom>
                <a:avLst/>
                <a:gdLst/>
                <a:ahLst/>
                <a:cxnLst/>
                <a:rect l="l" t="t" r="r" b="b"/>
                <a:pathLst>
                  <a:path w="447" h="679" extrusionOk="0">
                    <a:moveTo>
                      <a:pt x="224" y="69"/>
                    </a:moveTo>
                    <a:cubicBezTo>
                      <a:pt x="316" y="69"/>
                      <a:pt x="355" y="170"/>
                      <a:pt x="355" y="339"/>
                    </a:cubicBezTo>
                    <a:cubicBezTo>
                      <a:pt x="355" y="509"/>
                      <a:pt x="308" y="609"/>
                      <a:pt x="216" y="609"/>
                    </a:cubicBezTo>
                    <a:cubicBezTo>
                      <a:pt x="139" y="609"/>
                      <a:pt x="85" y="516"/>
                      <a:pt x="85" y="347"/>
                    </a:cubicBezTo>
                    <a:cubicBezTo>
                      <a:pt x="85" y="170"/>
                      <a:pt x="146"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7" name="Google Shape;3727;p13"/>
              <p:cNvSpPr/>
              <p:nvPr/>
            </p:nvSpPr>
            <p:spPr>
              <a:xfrm>
                <a:off x="1190623" y="2748758"/>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8" name="Google Shape;3728;p13"/>
              <p:cNvSpPr/>
              <p:nvPr/>
            </p:nvSpPr>
            <p:spPr>
              <a:xfrm>
                <a:off x="1182396" y="2892069"/>
                <a:ext cx="53295" cy="80955"/>
              </a:xfrm>
              <a:custGeom>
                <a:avLst/>
                <a:gdLst/>
                <a:ahLst/>
                <a:cxnLst/>
                <a:rect l="l" t="t" r="r" b="b"/>
                <a:pathLst>
                  <a:path w="447" h="679" extrusionOk="0">
                    <a:moveTo>
                      <a:pt x="224" y="69"/>
                    </a:moveTo>
                    <a:cubicBezTo>
                      <a:pt x="316" y="69"/>
                      <a:pt x="355" y="170"/>
                      <a:pt x="355" y="339"/>
                    </a:cubicBezTo>
                    <a:cubicBezTo>
                      <a:pt x="355" y="509"/>
                      <a:pt x="308" y="616"/>
                      <a:pt x="216" y="616"/>
                    </a:cubicBezTo>
                    <a:cubicBezTo>
                      <a:pt x="139" y="616"/>
                      <a:pt x="85" y="516"/>
                      <a:pt x="85" y="347"/>
                    </a:cubicBezTo>
                    <a:cubicBezTo>
                      <a:pt x="85" y="170"/>
                      <a:pt x="146"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9" name="Google Shape;3729;p13"/>
              <p:cNvSpPr/>
              <p:nvPr/>
            </p:nvSpPr>
            <p:spPr>
              <a:xfrm>
                <a:off x="1190623" y="3038123"/>
                <a:ext cx="25872" cy="78094"/>
              </a:xfrm>
              <a:custGeom>
                <a:avLst/>
                <a:gdLst/>
                <a:ahLst/>
                <a:cxnLst/>
                <a:rect l="l" t="t" r="r" b="b"/>
                <a:pathLst>
                  <a:path w="217" h="655" extrusionOk="0">
                    <a:moveTo>
                      <a:pt x="139" y="0"/>
                    </a:moveTo>
                    <a:lnTo>
                      <a:pt x="0" y="77"/>
                    </a:lnTo>
                    <a:lnTo>
                      <a:pt x="16" y="146"/>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0" name="Google Shape;3730;p13"/>
              <p:cNvSpPr/>
              <p:nvPr/>
            </p:nvSpPr>
            <p:spPr>
              <a:xfrm>
                <a:off x="1182396" y="3181435"/>
                <a:ext cx="53295" cy="80955"/>
              </a:xfrm>
              <a:custGeom>
                <a:avLst/>
                <a:gdLst/>
                <a:ahLst/>
                <a:cxnLst/>
                <a:rect l="l" t="t" r="r" b="b"/>
                <a:pathLst>
                  <a:path w="447" h="679" extrusionOk="0">
                    <a:moveTo>
                      <a:pt x="224" y="69"/>
                    </a:moveTo>
                    <a:cubicBezTo>
                      <a:pt x="316" y="69"/>
                      <a:pt x="355" y="170"/>
                      <a:pt x="355" y="339"/>
                    </a:cubicBezTo>
                    <a:cubicBezTo>
                      <a:pt x="355" y="509"/>
                      <a:pt x="308" y="616"/>
                      <a:pt x="216" y="616"/>
                    </a:cubicBezTo>
                    <a:cubicBezTo>
                      <a:pt x="139" y="616"/>
                      <a:pt x="85" y="516"/>
                      <a:pt x="85" y="347"/>
                    </a:cubicBezTo>
                    <a:cubicBezTo>
                      <a:pt x="85" y="170"/>
                      <a:pt x="146"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1" name="Google Shape;3731;p13"/>
              <p:cNvSpPr/>
              <p:nvPr/>
            </p:nvSpPr>
            <p:spPr>
              <a:xfrm>
                <a:off x="1182396" y="3326535"/>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2" name="Google Shape;3732;p13"/>
              <p:cNvSpPr/>
              <p:nvPr/>
            </p:nvSpPr>
            <p:spPr>
              <a:xfrm>
                <a:off x="1190623" y="3472588"/>
                <a:ext cx="25872" cy="78213"/>
              </a:xfrm>
              <a:custGeom>
                <a:avLst/>
                <a:gdLst/>
                <a:ahLst/>
                <a:cxnLst/>
                <a:rect l="l" t="t" r="r" b="b"/>
                <a:pathLst>
                  <a:path w="217" h="656" extrusionOk="0">
                    <a:moveTo>
                      <a:pt x="139" y="0"/>
                    </a:moveTo>
                    <a:lnTo>
                      <a:pt x="0" y="78"/>
                    </a:lnTo>
                    <a:lnTo>
                      <a:pt x="16" y="139"/>
                    </a:lnTo>
                    <a:lnTo>
                      <a:pt x="131" y="78"/>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3" name="Google Shape;3733;p13"/>
              <p:cNvSpPr/>
              <p:nvPr/>
            </p:nvSpPr>
            <p:spPr>
              <a:xfrm>
                <a:off x="1182396" y="3615900"/>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4" name="Google Shape;3734;p13"/>
              <p:cNvSpPr/>
              <p:nvPr/>
            </p:nvSpPr>
            <p:spPr>
              <a:xfrm>
                <a:off x="1182396" y="3760165"/>
                <a:ext cx="53295" cy="80955"/>
              </a:xfrm>
              <a:custGeom>
                <a:avLst/>
                <a:gdLst/>
                <a:ahLst/>
                <a:cxnLst/>
                <a:rect l="l" t="t" r="r" b="b"/>
                <a:pathLst>
                  <a:path w="447" h="679" extrusionOk="0">
                    <a:moveTo>
                      <a:pt x="224" y="69"/>
                    </a:moveTo>
                    <a:cubicBezTo>
                      <a:pt x="316" y="69"/>
                      <a:pt x="355" y="170"/>
                      <a:pt x="355" y="339"/>
                    </a:cubicBezTo>
                    <a:cubicBezTo>
                      <a:pt x="355" y="509"/>
                      <a:pt x="308" y="609"/>
                      <a:pt x="216" y="609"/>
                    </a:cubicBezTo>
                    <a:cubicBezTo>
                      <a:pt x="139" y="609"/>
                      <a:pt x="85" y="516"/>
                      <a:pt x="85" y="347"/>
                    </a:cubicBezTo>
                    <a:cubicBezTo>
                      <a:pt x="85" y="170"/>
                      <a:pt x="146"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5" name="Google Shape;3735;p13"/>
              <p:cNvSpPr/>
              <p:nvPr/>
            </p:nvSpPr>
            <p:spPr>
              <a:xfrm>
                <a:off x="1182396" y="3905265"/>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6" name="Google Shape;3736;p13"/>
              <p:cNvSpPr/>
              <p:nvPr/>
            </p:nvSpPr>
            <p:spPr>
              <a:xfrm>
                <a:off x="1190623" y="4051318"/>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7" name="Google Shape;3737;p13"/>
              <p:cNvSpPr/>
              <p:nvPr/>
            </p:nvSpPr>
            <p:spPr>
              <a:xfrm>
                <a:off x="1190623" y="4195584"/>
                <a:ext cx="25872" cy="78213"/>
              </a:xfrm>
              <a:custGeom>
                <a:avLst/>
                <a:gdLst/>
                <a:ahLst/>
                <a:cxnLst/>
                <a:rect l="l" t="t" r="r" b="b"/>
                <a:pathLst>
                  <a:path w="217" h="656" extrusionOk="0">
                    <a:moveTo>
                      <a:pt x="139" y="0"/>
                    </a:moveTo>
                    <a:lnTo>
                      <a:pt x="0" y="77"/>
                    </a:lnTo>
                    <a:lnTo>
                      <a:pt x="16" y="147"/>
                    </a:lnTo>
                    <a:lnTo>
                      <a:pt x="131" y="85"/>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8" name="Google Shape;3738;p13"/>
              <p:cNvSpPr/>
              <p:nvPr/>
            </p:nvSpPr>
            <p:spPr>
              <a:xfrm>
                <a:off x="1190623" y="4340684"/>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9" name="Google Shape;3739;p13"/>
              <p:cNvSpPr/>
              <p:nvPr/>
            </p:nvSpPr>
            <p:spPr>
              <a:xfrm>
                <a:off x="1182396" y="4483995"/>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40"/>
                    </a:cubicBezTo>
                    <a:cubicBezTo>
                      <a:pt x="85" y="162"/>
                      <a:pt x="146"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0" name="Google Shape;3740;p13"/>
              <p:cNvSpPr/>
              <p:nvPr/>
            </p:nvSpPr>
            <p:spPr>
              <a:xfrm>
                <a:off x="1190623" y="4630049"/>
                <a:ext cx="25872" cy="78213"/>
              </a:xfrm>
              <a:custGeom>
                <a:avLst/>
                <a:gdLst/>
                <a:ahLst/>
                <a:cxnLst/>
                <a:rect l="l" t="t" r="r" b="b"/>
                <a:pathLst>
                  <a:path w="217" h="656" extrusionOk="0">
                    <a:moveTo>
                      <a:pt x="139" y="1"/>
                    </a:moveTo>
                    <a:lnTo>
                      <a:pt x="0" y="78"/>
                    </a:lnTo>
                    <a:lnTo>
                      <a:pt x="16" y="139"/>
                    </a:lnTo>
                    <a:lnTo>
                      <a:pt x="131" y="78"/>
                    </a:lnTo>
                    <a:lnTo>
                      <a:pt x="131"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1" name="Google Shape;3741;p13"/>
              <p:cNvSpPr/>
              <p:nvPr/>
            </p:nvSpPr>
            <p:spPr>
              <a:xfrm>
                <a:off x="1182396" y="4773360"/>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40"/>
                    </a:cubicBezTo>
                    <a:cubicBezTo>
                      <a:pt x="85" y="162"/>
                      <a:pt x="146"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2" name="Google Shape;3742;p13"/>
              <p:cNvSpPr/>
              <p:nvPr/>
            </p:nvSpPr>
            <p:spPr>
              <a:xfrm>
                <a:off x="1190623" y="4919414"/>
                <a:ext cx="25872" cy="78213"/>
              </a:xfrm>
              <a:custGeom>
                <a:avLst/>
                <a:gdLst/>
                <a:ahLst/>
                <a:cxnLst/>
                <a:rect l="l" t="t" r="r" b="b"/>
                <a:pathLst>
                  <a:path w="217" h="656" extrusionOk="0">
                    <a:moveTo>
                      <a:pt x="139" y="1"/>
                    </a:moveTo>
                    <a:lnTo>
                      <a:pt x="0" y="78"/>
                    </a:lnTo>
                    <a:lnTo>
                      <a:pt x="16" y="139"/>
                    </a:lnTo>
                    <a:lnTo>
                      <a:pt x="131" y="78"/>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3" name="Google Shape;3743;p13"/>
              <p:cNvSpPr/>
              <p:nvPr/>
            </p:nvSpPr>
            <p:spPr>
              <a:xfrm>
                <a:off x="1182396" y="5062725"/>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40"/>
                    </a:cubicBezTo>
                    <a:cubicBezTo>
                      <a:pt x="85" y="162"/>
                      <a:pt x="146"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44" name="Google Shape;3744;p13"/>
            <p:cNvSpPr/>
            <p:nvPr/>
          </p:nvSpPr>
          <p:spPr>
            <a:xfrm>
              <a:off x="112911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5" name="Google Shape;3745;p13"/>
            <p:cNvSpPr/>
            <p:nvPr/>
          </p:nvSpPr>
          <p:spPr>
            <a:xfrm>
              <a:off x="112911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6" name="Google Shape;3746;p13"/>
            <p:cNvSpPr/>
            <p:nvPr/>
          </p:nvSpPr>
          <p:spPr>
            <a:xfrm>
              <a:off x="112911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7" name="Google Shape;3747;p13"/>
            <p:cNvSpPr/>
            <p:nvPr/>
          </p:nvSpPr>
          <p:spPr>
            <a:xfrm>
              <a:off x="112089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8" name="Google Shape;3748;p13"/>
            <p:cNvSpPr/>
            <p:nvPr/>
          </p:nvSpPr>
          <p:spPr>
            <a:xfrm>
              <a:off x="1120890"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9" name="Google Shape;3749;p13"/>
            <p:cNvSpPr/>
            <p:nvPr/>
          </p:nvSpPr>
          <p:spPr>
            <a:xfrm>
              <a:off x="1129116"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0" name="Google Shape;3750;p13"/>
            <p:cNvSpPr/>
            <p:nvPr/>
          </p:nvSpPr>
          <p:spPr>
            <a:xfrm>
              <a:off x="1120890"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1" name="Google Shape;3751;p13"/>
            <p:cNvSpPr/>
            <p:nvPr/>
          </p:nvSpPr>
          <p:spPr>
            <a:xfrm>
              <a:off x="1129116"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2" name="Google Shape;3752;p13"/>
            <p:cNvSpPr/>
            <p:nvPr/>
          </p:nvSpPr>
          <p:spPr>
            <a:xfrm>
              <a:off x="1120890"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753" name="Google Shape;3753;p13"/>
            <p:cNvGrpSpPr/>
            <p:nvPr/>
          </p:nvGrpSpPr>
          <p:grpSpPr>
            <a:xfrm>
              <a:off x="8979668" y="206"/>
              <a:ext cx="53414" cy="5143474"/>
              <a:chOff x="1418927" y="206"/>
              <a:chExt cx="53414" cy="5143474"/>
            </a:xfrm>
          </p:grpSpPr>
          <p:sp>
            <p:nvSpPr>
              <p:cNvPr id="3754" name="Google Shape;3754;p13"/>
              <p:cNvSpPr/>
              <p:nvPr/>
            </p:nvSpPr>
            <p:spPr>
              <a:xfrm>
                <a:off x="1427153"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5" name="Google Shape;3755;p13"/>
              <p:cNvSpPr/>
              <p:nvPr/>
            </p:nvSpPr>
            <p:spPr>
              <a:xfrm>
                <a:off x="1427153"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6" name="Google Shape;3756;p13"/>
              <p:cNvSpPr/>
              <p:nvPr/>
            </p:nvSpPr>
            <p:spPr>
              <a:xfrm>
                <a:off x="1427153"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7" name="Google Shape;3757;p13"/>
              <p:cNvSpPr/>
              <p:nvPr/>
            </p:nvSpPr>
            <p:spPr>
              <a:xfrm>
                <a:off x="14189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8" name="Google Shape;3758;p13"/>
              <p:cNvSpPr/>
              <p:nvPr/>
            </p:nvSpPr>
            <p:spPr>
              <a:xfrm>
                <a:off x="14189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9" name="Google Shape;3759;p13"/>
              <p:cNvSpPr/>
              <p:nvPr/>
            </p:nvSpPr>
            <p:spPr>
              <a:xfrm>
                <a:off x="1427153"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0" name="Google Shape;3760;p13"/>
              <p:cNvSpPr/>
              <p:nvPr/>
            </p:nvSpPr>
            <p:spPr>
              <a:xfrm>
                <a:off x="14189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1" name="Google Shape;3761;p13"/>
              <p:cNvSpPr/>
              <p:nvPr/>
            </p:nvSpPr>
            <p:spPr>
              <a:xfrm>
                <a:off x="1427153"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2" name="Google Shape;3762;p13"/>
              <p:cNvSpPr/>
              <p:nvPr/>
            </p:nvSpPr>
            <p:spPr>
              <a:xfrm>
                <a:off x="14189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3" name="Google Shape;3763;p13"/>
              <p:cNvSpPr/>
              <p:nvPr/>
            </p:nvSpPr>
            <p:spPr>
              <a:xfrm>
                <a:off x="141892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4" name="Google Shape;3764;p13"/>
              <p:cNvSpPr/>
              <p:nvPr/>
            </p:nvSpPr>
            <p:spPr>
              <a:xfrm>
                <a:off x="1427153" y="144703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5" name="Google Shape;3765;p13"/>
              <p:cNvSpPr/>
              <p:nvPr/>
            </p:nvSpPr>
            <p:spPr>
              <a:xfrm>
                <a:off x="1427153" y="159117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6" name="Google Shape;3766;p13"/>
              <p:cNvSpPr/>
              <p:nvPr/>
            </p:nvSpPr>
            <p:spPr>
              <a:xfrm>
                <a:off x="1427153" y="1736397"/>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7" name="Google Shape;3767;p13"/>
              <p:cNvSpPr/>
              <p:nvPr/>
            </p:nvSpPr>
            <p:spPr>
              <a:xfrm>
                <a:off x="1418927"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8" name="Google Shape;3768;p13"/>
              <p:cNvSpPr/>
              <p:nvPr/>
            </p:nvSpPr>
            <p:spPr>
              <a:xfrm>
                <a:off x="1427153" y="202576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9" name="Google Shape;3769;p13"/>
              <p:cNvSpPr/>
              <p:nvPr/>
            </p:nvSpPr>
            <p:spPr>
              <a:xfrm>
                <a:off x="1427153" y="2170028"/>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0" name="Google Shape;3770;p13"/>
              <p:cNvSpPr/>
              <p:nvPr/>
            </p:nvSpPr>
            <p:spPr>
              <a:xfrm>
                <a:off x="1418927"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1" name="Google Shape;3771;p13"/>
              <p:cNvSpPr/>
              <p:nvPr/>
            </p:nvSpPr>
            <p:spPr>
              <a:xfrm>
                <a:off x="1427153" y="2459393"/>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2" name="Google Shape;3772;p13"/>
              <p:cNvSpPr/>
              <p:nvPr/>
            </p:nvSpPr>
            <p:spPr>
              <a:xfrm>
                <a:off x="1418927"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93" y="516"/>
                      <a:pt x="93" y="347"/>
                    </a:cubicBezTo>
                    <a:cubicBezTo>
                      <a:pt x="93" y="170"/>
                      <a:pt x="147" y="69"/>
                      <a:pt x="224" y="69"/>
                    </a:cubicBezTo>
                    <a:close/>
                    <a:moveTo>
                      <a:pt x="231" y="0"/>
                    </a:moveTo>
                    <a:cubicBezTo>
                      <a:pt x="93" y="0"/>
                      <a:pt x="0" y="123"/>
                      <a:pt x="0" y="347"/>
                    </a:cubicBezTo>
                    <a:cubicBezTo>
                      <a:pt x="0" y="562"/>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3" name="Google Shape;3773;p13"/>
              <p:cNvSpPr/>
              <p:nvPr/>
            </p:nvSpPr>
            <p:spPr>
              <a:xfrm>
                <a:off x="1427153" y="2748758"/>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4" name="Google Shape;3774;p13"/>
              <p:cNvSpPr/>
              <p:nvPr/>
            </p:nvSpPr>
            <p:spPr>
              <a:xfrm>
                <a:off x="1418927"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93" y="516"/>
                      <a:pt x="93" y="347"/>
                    </a:cubicBezTo>
                    <a:cubicBezTo>
                      <a:pt x="93" y="170"/>
                      <a:pt x="147" y="69"/>
                      <a:pt x="224" y="69"/>
                    </a:cubicBezTo>
                    <a:close/>
                    <a:moveTo>
                      <a:pt x="231" y="0"/>
                    </a:moveTo>
                    <a:cubicBezTo>
                      <a:pt x="93" y="0"/>
                      <a:pt x="0" y="123"/>
                      <a:pt x="0" y="347"/>
                    </a:cubicBezTo>
                    <a:cubicBezTo>
                      <a:pt x="0" y="562"/>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5" name="Google Shape;3775;p13"/>
              <p:cNvSpPr/>
              <p:nvPr/>
            </p:nvSpPr>
            <p:spPr>
              <a:xfrm>
                <a:off x="1427153" y="3038123"/>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6" name="Google Shape;3776;p13"/>
              <p:cNvSpPr/>
              <p:nvPr/>
            </p:nvSpPr>
            <p:spPr>
              <a:xfrm>
                <a:off x="1418927"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93" y="516"/>
                      <a:pt x="93" y="347"/>
                    </a:cubicBezTo>
                    <a:cubicBezTo>
                      <a:pt x="93" y="170"/>
                      <a:pt x="147" y="69"/>
                      <a:pt x="224" y="69"/>
                    </a:cubicBezTo>
                    <a:close/>
                    <a:moveTo>
                      <a:pt x="231" y="0"/>
                    </a:moveTo>
                    <a:cubicBezTo>
                      <a:pt x="93" y="0"/>
                      <a:pt x="0" y="123"/>
                      <a:pt x="0" y="347"/>
                    </a:cubicBezTo>
                    <a:cubicBezTo>
                      <a:pt x="0" y="563"/>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7" name="Google Shape;3777;p13"/>
              <p:cNvSpPr/>
              <p:nvPr/>
            </p:nvSpPr>
            <p:spPr>
              <a:xfrm>
                <a:off x="1418927"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8" name="Google Shape;3778;p13"/>
              <p:cNvSpPr/>
              <p:nvPr/>
            </p:nvSpPr>
            <p:spPr>
              <a:xfrm>
                <a:off x="1427153" y="3472588"/>
                <a:ext cx="25872" cy="78213"/>
              </a:xfrm>
              <a:custGeom>
                <a:avLst/>
                <a:gdLst/>
                <a:ahLst/>
                <a:cxnLst/>
                <a:rect l="l" t="t" r="r" b="b"/>
                <a:pathLst>
                  <a:path w="217" h="656" extrusionOk="0">
                    <a:moveTo>
                      <a:pt x="147"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9" name="Google Shape;3779;p13"/>
              <p:cNvSpPr/>
              <p:nvPr/>
            </p:nvSpPr>
            <p:spPr>
              <a:xfrm>
                <a:off x="1418927"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0" name="Google Shape;3780;p13"/>
              <p:cNvSpPr/>
              <p:nvPr/>
            </p:nvSpPr>
            <p:spPr>
              <a:xfrm>
                <a:off x="1418927"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93" y="516"/>
                      <a:pt x="93" y="347"/>
                    </a:cubicBezTo>
                    <a:cubicBezTo>
                      <a:pt x="93" y="170"/>
                      <a:pt x="147" y="69"/>
                      <a:pt x="224" y="69"/>
                    </a:cubicBezTo>
                    <a:close/>
                    <a:moveTo>
                      <a:pt x="231" y="0"/>
                    </a:moveTo>
                    <a:cubicBezTo>
                      <a:pt x="93" y="0"/>
                      <a:pt x="0" y="123"/>
                      <a:pt x="0" y="347"/>
                    </a:cubicBezTo>
                    <a:cubicBezTo>
                      <a:pt x="0" y="563"/>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1" name="Google Shape;3781;p13"/>
              <p:cNvSpPr/>
              <p:nvPr/>
            </p:nvSpPr>
            <p:spPr>
              <a:xfrm>
                <a:off x="1418927"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2" name="Google Shape;3782;p13"/>
              <p:cNvSpPr/>
              <p:nvPr/>
            </p:nvSpPr>
            <p:spPr>
              <a:xfrm>
                <a:off x="1427153" y="4051318"/>
                <a:ext cx="25872" cy="78213"/>
              </a:xfrm>
              <a:custGeom>
                <a:avLst/>
                <a:gdLst/>
                <a:ahLst/>
                <a:cxnLst/>
                <a:rect l="l" t="t" r="r" b="b"/>
                <a:pathLst>
                  <a:path w="217" h="656" extrusionOk="0">
                    <a:moveTo>
                      <a:pt x="147"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3" name="Google Shape;3783;p13"/>
              <p:cNvSpPr/>
              <p:nvPr/>
            </p:nvSpPr>
            <p:spPr>
              <a:xfrm>
                <a:off x="1427153" y="4195584"/>
                <a:ext cx="25872" cy="78213"/>
              </a:xfrm>
              <a:custGeom>
                <a:avLst/>
                <a:gdLst/>
                <a:ahLst/>
                <a:cxnLst/>
                <a:rect l="l" t="t" r="r" b="b"/>
                <a:pathLst>
                  <a:path w="217" h="656" extrusionOk="0">
                    <a:moveTo>
                      <a:pt x="147"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4" name="Google Shape;3784;p13"/>
              <p:cNvSpPr/>
              <p:nvPr/>
            </p:nvSpPr>
            <p:spPr>
              <a:xfrm>
                <a:off x="1427153" y="4340684"/>
                <a:ext cx="25872" cy="78213"/>
              </a:xfrm>
              <a:custGeom>
                <a:avLst/>
                <a:gdLst/>
                <a:ahLst/>
                <a:cxnLst/>
                <a:rect l="l" t="t" r="r" b="b"/>
                <a:pathLst>
                  <a:path w="217" h="656" extrusionOk="0">
                    <a:moveTo>
                      <a:pt x="147"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5" name="Google Shape;3785;p13"/>
              <p:cNvSpPr/>
              <p:nvPr/>
            </p:nvSpPr>
            <p:spPr>
              <a:xfrm>
                <a:off x="1418927"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40"/>
                    </a:cubicBezTo>
                    <a:cubicBezTo>
                      <a:pt x="93" y="162"/>
                      <a:pt x="147" y="70"/>
                      <a:pt x="224" y="70"/>
                    </a:cubicBezTo>
                    <a:close/>
                    <a:moveTo>
                      <a:pt x="231" y="1"/>
                    </a:moveTo>
                    <a:cubicBezTo>
                      <a:pt x="93" y="1"/>
                      <a:pt x="0" y="116"/>
                      <a:pt x="0" y="340"/>
                    </a:cubicBezTo>
                    <a:cubicBezTo>
                      <a:pt x="0" y="555"/>
                      <a:pt x="93" y="679"/>
                      <a:pt x="216"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6" name="Google Shape;3786;p13"/>
              <p:cNvSpPr/>
              <p:nvPr/>
            </p:nvSpPr>
            <p:spPr>
              <a:xfrm>
                <a:off x="1427153" y="4630049"/>
                <a:ext cx="25872" cy="78213"/>
              </a:xfrm>
              <a:custGeom>
                <a:avLst/>
                <a:gdLst/>
                <a:ahLst/>
                <a:cxnLst/>
                <a:rect l="l" t="t" r="r" b="b"/>
                <a:pathLst>
                  <a:path w="217" h="656" extrusionOk="0">
                    <a:moveTo>
                      <a:pt x="147"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7" name="Google Shape;3787;p13"/>
              <p:cNvSpPr/>
              <p:nvPr/>
            </p:nvSpPr>
            <p:spPr>
              <a:xfrm>
                <a:off x="1418927"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40"/>
                    </a:cubicBezTo>
                    <a:cubicBezTo>
                      <a:pt x="93" y="162"/>
                      <a:pt x="147" y="70"/>
                      <a:pt x="224" y="70"/>
                    </a:cubicBezTo>
                    <a:close/>
                    <a:moveTo>
                      <a:pt x="231" y="1"/>
                    </a:moveTo>
                    <a:cubicBezTo>
                      <a:pt x="93" y="1"/>
                      <a:pt x="0" y="116"/>
                      <a:pt x="0" y="340"/>
                    </a:cubicBezTo>
                    <a:cubicBezTo>
                      <a:pt x="0" y="555"/>
                      <a:pt x="93" y="679"/>
                      <a:pt x="216"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8" name="Google Shape;3788;p13"/>
              <p:cNvSpPr/>
              <p:nvPr/>
            </p:nvSpPr>
            <p:spPr>
              <a:xfrm>
                <a:off x="1427153" y="4919414"/>
                <a:ext cx="25872" cy="78213"/>
              </a:xfrm>
              <a:custGeom>
                <a:avLst/>
                <a:gdLst/>
                <a:ahLst/>
                <a:cxnLst/>
                <a:rect l="l" t="t" r="r" b="b"/>
                <a:pathLst>
                  <a:path w="217" h="656" extrusionOk="0">
                    <a:moveTo>
                      <a:pt x="147"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9" name="Google Shape;3789;p13"/>
              <p:cNvSpPr/>
              <p:nvPr/>
            </p:nvSpPr>
            <p:spPr>
              <a:xfrm>
                <a:off x="1418927"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40"/>
                    </a:cubicBezTo>
                    <a:cubicBezTo>
                      <a:pt x="93" y="162"/>
                      <a:pt x="147" y="70"/>
                      <a:pt x="224" y="70"/>
                    </a:cubicBezTo>
                    <a:close/>
                    <a:moveTo>
                      <a:pt x="231" y="1"/>
                    </a:moveTo>
                    <a:cubicBezTo>
                      <a:pt x="93" y="1"/>
                      <a:pt x="0" y="116"/>
                      <a:pt x="0" y="340"/>
                    </a:cubicBezTo>
                    <a:cubicBezTo>
                      <a:pt x="0" y="555"/>
                      <a:pt x="93" y="679"/>
                      <a:pt x="216"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90" name="Google Shape;3790;p13"/>
            <p:cNvGrpSpPr/>
            <p:nvPr/>
          </p:nvGrpSpPr>
          <p:grpSpPr>
            <a:xfrm>
              <a:off x="363679" y="206"/>
              <a:ext cx="53295" cy="5143474"/>
              <a:chOff x="7816534" y="206"/>
              <a:chExt cx="53295" cy="5143474"/>
            </a:xfrm>
          </p:grpSpPr>
          <p:sp>
            <p:nvSpPr>
              <p:cNvPr id="3791" name="Google Shape;3791;p13"/>
              <p:cNvSpPr/>
              <p:nvPr/>
            </p:nvSpPr>
            <p:spPr>
              <a:xfrm>
                <a:off x="7824761"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2" name="Google Shape;3792;p13"/>
              <p:cNvSpPr/>
              <p:nvPr/>
            </p:nvSpPr>
            <p:spPr>
              <a:xfrm>
                <a:off x="7824761"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3" name="Google Shape;3793;p13"/>
              <p:cNvSpPr/>
              <p:nvPr/>
            </p:nvSpPr>
            <p:spPr>
              <a:xfrm>
                <a:off x="7824761"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4" name="Google Shape;3794;p13"/>
              <p:cNvSpPr/>
              <p:nvPr/>
            </p:nvSpPr>
            <p:spPr>
              <a:xfrm>
                <a:off x="7816534"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5" name="Google Shape;3795;p13"/>
              <p:cNvSpPr/>
              <p:nvPr/>
            </p:nvSpPr>
            <p:spPr>
              <a:xfrm>
                <a:off x="7816534"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6" name="Google Shape;3796;p13"/>
              <p:cNvSpPr/>
              <p:nvPr/>
            </p:nvSpPr>
            <p:spPr>
              <a:xfrm>
                <a:off x="7824761"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7" name="Google Shape;3797;p13"/>
              <p:cNvSpPr/>
              <p:nvPr/>
            </p:nvSpPr>
            <p:spPr>
              <a:xfrm>
                <a:off x="7816534"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8" name="Google Shape;3798;p13"/>
              <p:cNvSpPr/>
              <p:nvPr/>
            </p:nvSpPr>
            <p:spPr>
              <a:xfrm>
                <a:off x="7824761"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9" name="Google Shape;3799;p13"/>
              <p:cNvSpPr/>
              <p:nvPr/>
            </p:nvSpPr>
            <p:spPr>
              <a:xfrm>
                <a:off x="7816534"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0" name="Google Shape;3800;p13"/>
              <p:cNvSpPr/>
              <p:nvPr/>
            </p:nvSpPr>
            <p:spPr>
              <a:xfrm>
                <a:off x="7816534"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1" name="Google Shape;3801;p13"/>
              <p:cNvSpPr/>
              <p:nvPr/>
            </p:nvSpPr>
            <p:spPr>
              <a:xfrm>
                <a:off x="7824761"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2" name="Google Shape;3802;p13"/>
              <p:cNvSpPr/>
              <p:nvPr/>
            </p:nvSpPr>
            <p:spPr>
              <a:xfrm>
                <a:off x="7824761" y="159117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3" name="Google Shape;3803;p13"/>
              <p:cNvSpPr/>
              <p:nvPr/>
            </p:nvSpPr>
            <p:spPr>
              <a:xfrm>
                <a:off x="7824761" y="1736397"/>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4" name="Google Shape;3804;p13"/>
              <p:cNvSpPr/>
              <p:nvPr/>
            </p:nvSpPr>
            <p:spPr>
              <a:xfrm>
                <a:off x="7816534" y="1879709"/>
                <a:ext cx="53295" cy="80955"/>
              </a:xfrm>
              <a:custGeom>
                <a:avLst/>
                <a:gdLst/>
                <a:ahLst/>
                <a:cxnLst/>
                <a:rect l="l" t="t" r="r" b="b"/>
                <a:pathLst>
                  <a:path w="447" h="679" extrusionOk="0">
                    <a:moveTo>
                      <a:pt x="224" y="70"/>
                    </a:moveTo>
                    <a:cubicBezTo>
                      <a:pt x="316" y="70"/>
                      <a:pt x="362" y="162"/>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5" name="Google Shape;3805;p13"/>
              <p:cNvSpPr/>
              <p:nvPr/>
            </p:nvSpPr>
            <p:spPr>
              <a:xfrm>
                <a:off x="7824761" y="202576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6" name="Google Shape;3806;p13"/>
              <p:cNvSpPr/>
              <p:nvPr/>
            </p:nvSpPr>
            <p:spPr>
              <a:xfrm>
                <a:off x="7824761" y="2170028"/>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7" name="Google Shape;3807;p13"/>
              <p:cNvSpPr/>
              <p:nvPr/>
            </p:nvSpPr>
            <p:spPr>
              <a:xfrm>
                <a:off x="7816534" y="2313220"/>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8" name="Google Shape;3808;p13"/>
              <p:cNvSpPr/>
              <p:nvPr/>
            </p:nvSpPr>
            <p:spPr>
              <a:xfrm>
                <a:off x="7824761" y="2459393"/>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9" name="Google Shape;3809;p13"/>
              <p:cNvSpPr/>
              <p:nvPr/>
            </p:nvSpPr>
            <p:spPr>
              <a:xfrm>
                <a:off x="7816534" y="2602704"/>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0" y="0"/>
                      <a:pt x="0" y="123"/>
                      <a:pt x="0" y="347"/>
                    </a:cubicBezTo>
                    <a:cubicBezTo>
                      <a:pt x="8" y="562"/>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0" name="Google Shape;3810;p13"/>
              <p:cNvSpPr/>
              <p:nvPr/>
            </p:nvSpPr>
            <p:spPr>
              <a:xfrm>
                <a:off x="7824761" y="2748758"/>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1" name="Google Shape;3811;p13"/>
              <p:cNvSpPr/>
              <p:nvPr/>
            </p:nvSpPr>
            <p:spPr>
              <a:xfrm>
                <a:off x="7816534" y="2892069"/>
                <a:ext cx="53295" cy="80955"/>
              </a:xfrm>
              <a:custGeom>
                <a:avLst/>
                <a:gdLst/>
                <a:ahLst/>
                <a:cxnLst/>
                <a:rect l="l" t="t" r="r" b="b"/>
                <a:pathLst>
                  <a:path w="447" h="679" extrusionOk="0">
                    <a:moveTo>
                      <a:pt x="224" y="69"/>
                    </a:moveTo>
                    <a:cubicBezTo>
                      <a:pt x="316" y="69"/>
                      <a:pt x="362" y="170"/>
                      <a:pt x="362" y="339"/>
                    </a:cubicBezTo>
                    <a:cubicBezTo>
                      <a:pt x="362" y="509"/>
                      <a:pt x="316" y="616"/>
                      <a:pt x="224" y="616"/>
                    </a:cubicBezTo>
                    <a:cubicBezTo>
                      <a:pt x="147" y="616"/>
                      <a:pt x="93" y="516"/>
                      <a:pt x="93" y="347"/>
                    </a:cubicBezTo>
                    <a:cubicBezTo>
                      <a:pt x="93" y="170"/>
                      <a:pt x="147" y="69"/>
                      <a:pt x="224" y="69"/>
                    </a:cubicBezTo>
                    <a:close/>
                    <a:moveTo>
                      <a:pt x="231" y="0"/>
                    </a:moveTo>
                    <a:cubicBezTo>
                      <a:pt x="100" y="0"/>
                      <a:pt x="0" y="123"/>
                      <a:pt x="0" y="347"/>
                    </a:cubicBezTo>
                    <a:cubicBezTo>
                      <a:pt x="8" y="562"/>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2" name="Google Shape;3812;p13"/>
              <p:cNvSpPr/>
              <p:nvPr/>
            </p:nvSpPr>
            <p:spPr>
              <a:xfrm>
                <a:off x="7824761" y="3038123"/>
                <a:ext cx="26707" cy="78094"/>
              </a:xfrm>
              <a:custGeom>
                <a:avLst/>
                <a:gdLst/>
                <a:ahLst/>
                <a:cxnLst/>
                <a:rect l="l" t="t" r="r" b="b"/>
                <a:pathLst>
                  <a:path w="224" h="655" extrusionOk="0">
                    <a:moveTo>
                      <a:pt x="147" y="0"/>
                    </a:moveTo>
                    <a:lnTo>
                      <a:pt x="0" y="77"/>
                    </a:lnTo>
                    <a:lnTo>
                      <a:pt x="24"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3" name="Google Shape;3813;p13"/>
              <p:cNvSpPr/>
              <p:nvPr/>
            </p:nvSpPr>
            <p:spPr>
              <a:xfrm>
                <a:off x="7816534" y="3181435"/>
                <a:ext cx="53295" cy="80955"/>
              </a:xfrm>
              <a:custGeom>
                <a:avLst/>
                <a:gdLst/>
                <a:ahLst/>
                <a:cxnLst/>
                <a:rect l="l" t="t" r="r" b="b"/>
                <a:pathLst>
                  <a:path w="447" h="679" extrusionOk="0">
                    <a:moveTo>
                      <a:pt x="224" y="69"/>
                    </a:moveTo>
                    <a:cubicBezTo>
                      <a:pt x="316" y="69"/>
                      <a:pt x="362" y="170"/>
                      <a:pt x="362" y="339"/>
                    </a:cubicBezTo>
                    <a:cubicBezTo>
                      <a:pt x="362" y="509"/>
                      <a:pt x="316" y="616"/>
                      <a:pt x="224" y="616"/>
                    </a:cubicBezTo>
                    <a:cubicBezTo>
                      <a:pt x="147" y="616"/>
                      <a:pt x="93" y="516"/>
                      <a:pt x="93" y="347"/>
                    </a:cubicBezTo>
                    <a:cubicBezTo>
                      <a:pt x="93" y="170"/>
                      <a:pt x="147" y="69"/>
                      <a:pt x="224" y="69"/>
                    </a:cubicBezTo>
                    <a:close/>
                    <a:moveTo>
                      <a:pt x="231" y="0"/>
                    </a:moveTo>
                    <a:cubicBezTo>
                      <a:pt x="100" y="0"/>
                      <a:pt x="0" y="123"/>
                      <a:pt x="0" y="347"/>
                    </a:cubicBezTo>
                    <a:cubicBezTo>
                      <a:pt x="8" y="563"/>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4" name="Google Shape;3814;p13"/>
              <p:cNvSpPr/>
              <p:nvPr/>
            </p:nvSpPr>
            <p:spPr>
              <a:xfrm>
                <a:off x="7816534"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5" name="Google Shape;3815;p13"/>
              <p:cNvSpPr/>
              <p:nvPr/>
            </p:nvSpPr>
            <p:spPr>
              <a:xfrm>
                <a:off x="7824761" y="3472588"/>
                <a:ext cx="26707" cy="78213"/>
              </a:xfrm>
              <a:custGeom>
                <a:avLst/>
                <a:gdLst/>
                <a:ahLst/>
                <a:cxnLst/>
                <a:rect l="l" t="t" r="r" b="b"/>
                <a:pathLst>
                  <a:path w="224" h="656" extrusionOk="0">
                    <a:moveTo>
                      <a:pt x="147" y="0"/>
                    </a:moveTo>
                    <a:lnTo>
                      <a:pt x="0" y="78"/>
                    </a:lnTo>
                    <a:lnTo>
                      <a:pt x="24"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6" name="Google Shape;3816;p13"/>
              <p:cNvSpPr/>
              <p:nvPr/>
            </p:nvSpPr>
            <p:spPr>
              <a:xfrm>
                <a:off x="7816534" y="3615900"/>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7" name="Google Shape;3817;p13"/>
              <p:cNvSpPr/>
              <p:nvPr/>
            </p:nvSpPr>
            <p:spPr>
              <a:xfrm>
                <a:off x="7816534" y="376016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0" y="0"/>
                      <a:pt x="0" y="123"/>
                      <a:pt x="0" y="347"/>
                    </a:cubicBezTo>
                    <a:cubicBezTo>
                      <a:pt x="8" y="563"/>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8" name="Google Shape;3818;p13"/>
              <p:cNvSpPr/>
              <p:nvPr/>
            </p:nvSpPr>
            <p:spPr>
              <a:xfrm>
                <a:off x="7816534" y="390526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9" name="Google Shape;3819;p13"/>
              <p:cNvSpPr/>
              <p:nvPr/>
            </p:nvSpPr>
            <p:spPr>
              <a:xfrm>
                <a:off x="7824761" y="4051318"/>
                <a:ext cx="26707" cy="78213"/>
              </a:xfrm>
              <a:custGeom>
                <a:avLst/>
                <a:gdLst/>
                <a:ahLst/>
                <a:cxnLst/>
                <a:rect l="l" t="t" r="r" b="b"/>
                <a:pathLst>
                  <a:path w="224" h="656" extrusionOk="0">
                    <a:moveTo>
                      <a:pt x="147" y="1"/>
                    </a:moveTo>
                    <a:lnTo>
                      <a:pt x="0" y="78"/>
                    </a:lnTo>
                    <a:lnTo>
                      <a:pt x="24"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0" name="Google Shape;3820;p13"/>
              <p:cNvSpPr/>
              <p:nvPr/>
            </p:nvSpPr>
            <p:spPr>
              <a:xfrm>
                <a:off x="7824761" y="4195584"/>
                <a:ext cx="26707" cy="78213"/>
              </a:xfrm>
              <a:custGeom>
                <a:avLst/>
                <a:gdLst/>
                <a:ahLst/>
                <a:cxnLst/>
                <a:rect l="l" t="t" r="r" b="b"/>
                <a:pathLst>
                  <a:path w="224" h="656" extrusionOk="0">
                    <a:moveTo>
                      <a:pt x="147" y="0"/>
                    </a:moveTo>
                    <a:lnTo>
                      <a:pt x="0" y="77"/>
                    </a:lnTo>
                    <a:lnTo>
                      <a:pt x="24"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1" name="Google Shape;3821;p13"/>
              <p:cNvSpPr/>
              <p:nvPr/>
            </p:nvSpPr>
            <p:spPr>
              <a:xfrm>
                <a:off x="7824761" y="4340684"/>
                <a:ext cx="26707" cy="78213"/>
              </a:xfrm>
              <a:custGeom>
                <a:avLst/>
                <a:gdLst/>
                <a:ahLst/>
                <a:cxnLst/>
                <a:rect l="l" t="t" r="r" b="b"/>
                <a:pathLst>
                  <a:path w="224" h="656" extrusionOk="0">
                    <a:moveTo>
                      <a:pt x="147" y="1"/>
                    </a:moveTo>
                    <a:lnTo>
                      <a:pt x="0" y="78"/>
                    </a:lnTo>
                    <a:lnTo>
                      <a:pt x="24"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2" name="Google Shape;3822;p13"/>
              <p:cNvSpPr/>
              <p:nvPr/>
            </p:nvSpPr>
            <p:spPr>
              <a:xfrm>
                <a:off x="7816534" y="448399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40"/>
                    </a:cubicBezTo>
                    <a:cubicBezTo>
                      <a:pt x="93" y="162"/>
                      <a:pt x="147" y="70"/>
                      <a:pt x="224" y="70"/>
                    </a:cubicBezTo>
                    <a:close/>
                    <a:moveTo>
                      <a:pt x="231" y="1"/>
                    </a:moveTo>
                    <a:cubicBezTo>
                      <a:pt x="100" y="1"/>
                      <a:pt x="0" y="116"/>
                      <a:pt x="0" y="340"/>
                    </a:cubicBezTo>
                    <a:cubicBezTo>
                      <a:pt x="8" y="555"/>
                      <a:pt x="93" y="679"/>
                      <a:pt x="224" y="679"/>
                    </a:cubicBezTo>
                    <a:cubicBezTo>
                      <a:pt x="370"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3" name="Google Shape;3823;p13"/>
              <p:cNvSpPr/>
              <p:nvPr/>
            </p:nvSpPr>
            <p:spPr>
              <a:xfrm>
                <a:off x="7824761" y="4630049"/>
                <a:ext cx="26707" cy="78213"/>
              </a:xfrm>
              <a:custGeom>
                <a:avLst/>
                <a:gdLst/>
                <a:ahLst/>
                <a:cxnLst/>
                <a:rect l="l" t="t" r="r" b="b"/>
                <a:pathLst>
                  <a:path w="224" h="656" extrusionOk="0">
                    <a:moveTo>
                      <a:pt x="147" y="1"/>
                    </a:moveTo>
                    <a:lnTo>
                      <a:pt x="0" y="78"/>
                    </a:lnTo>
                    <a:lnTo>
                      <a:pt x="24"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4" name="Google Shape;3824;p13"/>
              <p:cNvSpPr/>
              <p:nvPr/>
            </p:nvSpPr>
            <p:spPr>
              <a:xfrm>
                <a:off x="7816534" y="4773360"/>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40"/>
                    </a:cubicBezTo>
                    <a:cubicBezTo>
                      <a:pt x="93" y="162"/>
                      <a:pt x="147" y="70"/>
                      <a:pt x="224" y="70"/>
                    </a:cubicBezTo>
                    <a:close/>
                    <a:moveTo>
                      <a:pt x="231" y="1"/>
                    </a:moveTo>
                    <a:cubicBezTo>
                      <a:pt x="100" y="1"/>
                      <a:pt x="0" y="116"/>
                      <a:pt x="0" y="340"/>
                    </a:cubicBezTo>
                    <a:cubicBezTo>
                      <a:pt x="8" y="555"/>
                      <a:pt x="93" y="679"/>
                      <a:pt x="224" y="679"/>
                    </a:cubicBezTo>
                    <a:cubicBezTo>
                      <a:pt x="370"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5" name="Google Shape;3825;p13"/>
              <p:cNvSpPr/>
              <p:nvPr/>
            </p:nvSpPr>
            <p:spPr>
              <a:xfrm>
                <a:off x="7824761" y="4919414"/>
                <a:ext cx="26707" cy="78213"/>
              </a:xfrm>
              <a:custGeom>
                <a:avLst/>
                <a:gdLst/>
                <a:ahLst/>
                <a:cxnLst/>
                <a:rect l="l" t="t" r="r" b="b"/>
                <a:pathLst>
                  <a:path w="224" h="656" extrusionOk="0">
                    <a:moveTo>
                      <a:pt x="147" y="1"/>
                    </a:moveTo>
                    <a:lnTo>
                      <a:pt x="0" y="78"/>
                    </a:lnTo>
                    <a:lnTo>
                      <a:pt x="24"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6" name="Google Shape;3826;p13"/>
              <p:cNvSpPr/>
              <p:nvPr/>
            </p:nvSpPr>
            <p:spPr>
              <a:xfrm>
                <a:off x="7816534" y="506272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40"/>
                    </a:cubicBezTo>
                    <a:cubicBezTo>
                      <a:pt x="93" y="162"/>
                      <a:pt x="147" y="70"/>
                      <a:pt x="224" y="70"/>
                    </a:cubicBezTo>
                    <a:close/>
                    <a:moveTo>
                      <a:pt x="231" y="1"/>
                    </a:moveTo>
                    <a:cubicBezTo>
                      <a:pt x="100" y="1"/>
                      <a:pt x="0" y="116"/>
                      <a:pt x="0" y="340"/>
                    </a:cubicBezTo>
                    <a:cubicBezTo>
                      <a:pt x="8" y="555"/>
                      <a:pt x="93" y="679"/>
                      <a:pt x="224" y="679"/>
                    </a:cubicBezTo>
                    <a:cubicBezTo>
                      <a:pt x="370"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827" name="Google Shape;3827;p13"/>
            <p:cNvSpPr/>
            <p:nvPr/>
          </p:nvSpPr>
          <p:spPr>
            <a:xfrm>
              <a:off x="138187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8" name="Google Shape;3828;p13"/>
            <p:cNvSpPr/>
            <p:nvPr/>
          </p:nvSpPr>
          <p:spPr>
            <a:xfrm>
              <a:off x="138187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9" name="Google Shape;3829;p13"/>
            <p:cNvSpPr/>
            <p:nvPr/>
          </p:nvSpPr>
          <p:spPr>
            <a:xfrm>
              <a:off x="138187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0" name="Google Shape;3830;p13"/>
            <p:cNvSpPr/>
            <p:nvPr/>
          </p:nvSpPr>
          <p:spPr>
            <a:xfrm>
              <a:off x="137365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1" name="Google Shape;3831;p13"/>
            <p:cNvSpPr/>
            <p:nvPr/>
          </p:nvSpPr>
          <p:spPr>
            <a:xfrm>
              <a:off x="137365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2" name="Google Shape;3832;p13"/>
            <p:cNvSpPr/>
            <p:nvPr/>
          </p:nvSpPr>
          <p:spPr>
            <a:xfrm>
              <a:off x="138187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3" name="Google Shape;3833;p13"/>
            <p:cNvSpPr/>
            <p:nvPr/>
          </p:nvSpPr>
          <p:spPr>
            <a:xfrm>
              <a:off x="137365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4" name="Google Shape;3834;p13"/>
            <p:cNvSpPr/>
            <p:nvPr/>
          </p:nvSpPr>
          <p:spPr>
            <a:xfrm>
              <a:off x="138187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5" name="Google Shape;3835;p13"/>
            <p:cNvSpPr/>
            <p:nvPr/>
          </p:nvSpPr>
          <p:spPr>
            <a:xfrm>
              <a:off x="747168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6" name="Google Shape;3836;p13"/>
            <p:cNvSpPr/>
            <p:nvPr/>
          </p:nvSpPr>
          <p:spPr>
            <a:xfrm>
              <a:off x="747168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7" name="Google Shape;3837;p13"/>
            <p:cNvSpPr/>
            <p:nvPr/>
          </p:nvSpPr>
          <p:spPr>
            <a:xfrm>
              <a:off x="747168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8" name="Google Shape;3838;p13"/>
            <p:cNvSpPr/>
            <p:nvPr/>
          </p:nvSpPr>
          <p:spPr>
            <a:xfrm>
              <a:off x="7471685"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9" name="Google Shape;3839;p13"/>
            <p:cNvSpPr/>
            <p:nvPr/>
          </p:nvSpPr>
          <p:spPr>
            <a:xfrm>
              <a:off x="7463459"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0" name="Google Shape;3840;p13"/>
            <p:cNvSpPr/>
            <p:nvPr/>
          </p:nvSpPr>
          <p:spPr>
            <a:xfrm>
              <a:off x="7463459"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1" name="Google Shape;3841;p13"/>
            <p:cNvSpPr/>
            <p:nvPr/>
          </p:nvSpPr>
          <p:spPr>
            <a:xfrm>
              <a:off x="772432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2" name="Google Shape;3842;p13"/>
            <p:cNvSpPr/>
            <p:nvPr/>
          </p:nvSpPr>
          <p:spPr>
            <a:xfrm>
              <a:off x="772432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3" name="Google Shape;3843;p13"/>
            <p:cNvSpPr/>
            <p:nvPr/>
          </p:nvSpPr>
          <p:spPr>
            <a:xfrm>
              <a:off x="772432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4" name="Google Shape;3844;p13"/>
            <p:cNvSpPr/>
            <p:nvPr/>
          </p:nvSpPr>
          <p:spPr>
            <a:xfrm>
              <a:off x="772432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5" name="Google Shape;3845;p13"/>
            <p:cNvSpPr/>
            <p:nvPr/>
          </p:nvSpPr>
          <p:spPr>
            <a:xfrm>
              <a:off x="7716101"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6" name="Google Shape;3846;p13"/>
            <p:cNvSpPr/>
            <p:nvPr/>
          </p:nvSpPr>
          <p:spPr>
            <a:xfrm>
              <a:off x="7716101"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7" name="Google Shape;3847;p13"/>
            <p:cNvSpPr/>
            <p:nvPr/>
          </p:nvSpPr>
          <p:spPr>
            <a:xfrm>
              <a:off x="7724327"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8" name="Google Shape;3848;p13"/>
            <p:cNvSpPr/>
            <p:nvPr/>
          </p:nvSpPr>
          <p:spPr>
            <a:xfrm>
              <a:off x="7716101"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9" name="Google Shape;3849;p13"/>
            <p:cNvSpPr/>
            <p:nvPr/>
          </p:nvSpPr>
          <p:spPr>
            <a:xfrm>
              <a:off x="8229731"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0" name="Google Shape;3850;p13"/>
            <p:cNvSpPr/>
            <p:nvPr/>
          </p:nvSpPr>
          <p:spPr>
            <a:xfrm>
              <a:off x="8229731"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1" name="Google Shape;3851;p13"/>
            <p:cNvSpPr/>
            <p:nvPr/>
          </p:nvSpPr>
          <p:spPr>
            <a:xfrm>
              <a:off x="8229731"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2" name="Google Shape;3852;p13"/>
            <p:cNvSpPr/>
            <p:nvPr/>
          </p:nvSpPr>
          <p:spPr>
            <a:xfrm>
              <a:off x="8229731"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3" name="Google Shape;3853;p13"/>
            <p:cNvSpPr/>
            <p:nvPr/>
          </p:nvSpPr>
          <p:spPr>
            <a:xfrm>
              <a:off x="8221504"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4" name="Google Shape;3854;p13"/>
            <p:cNvSpPr/>
            <p:nvPr/>
          </p:nvSpPr>
          <p:spPr>
            <a:xfrm>
              <a:off x="8221504"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5" name="Google Shape;3855;p13"/>
            <p:cNvSpPr/>
            <p:nvPr/>
          </p:nvSpPr>
          <p:spPr>
            <a:xfrm>
              <a:off x="8229731"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6" name="Google Shape;3856;p13"/>
            <p:cNvSpPr/>
            <p:nvPr/>
          </p:nvSpPr>
          <p:spPr>
            <a:xfrm>
              <a:off x="8221504"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7" name="Google Shape;3857;p13"/>
            <p:cNvSpPr/>
            <p:nvPr/>
          </p:nvSpPr>
          <p:spPr>
            <a:xfrm>
              <a:off x="8229731"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8" name="Google Shape;3858;p13"/>
            <p:cNvSpPr/>
            <p:nvPr/>
          </p:nvSpPr>
          <p:spPr>
            <a:xfrm>
              <a:off x="8221504"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9" name="Google Shape;3859;p13"/>
            <p:cNvSpPr/>
            <p:nvPr/>
          </p:nvSpPr>
          <p:spPr>
            <a:xfrm>
              <a:off x="8229731"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0" name="Google Shape;3860;p13"/>
            <p:cNvSpPr/>
            <p:nvPr/>
          </p:nvSpPr>
          <p:spPr>
            <a:xfrm>
              <a:off x="8221504"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1" name="Google Shape;3861;p13"/>
            <p:cNvSpPr/>
            <p:nvPr/>
          </p:nvSpPr>
          <p:spPr>
            <a:xfrm>
              <a:off x="8229731"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2" name="Google Shape;3862;p13"/>
            <p:cNvSpPr/>
            <p:nvPr/>
          </p:nvSpPr>
          <p:spPr>
            <a:xfrm>
              <a:off x="62454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3" name="Google Shape;3863;p13"/>
            <p:cNvSpPr/>
            <p:nvPr/>
          </p:nvSpPr>
          <p:spPr>
            <a:xfrm>
              <a:off x="62454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4" name="Google Shape;3864;p13"/>
            <p:cNvSpPr/>
            <p:nvPr/>
          </p:nvSpPr>
          <p:spPr>
            <a:xfrm>
              <a:off x="624548"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5" name="Google Shape;3865;p13"/>
            <p:cNvSpPr/>
            <p:nvPr/>
          </p:nvSpPr>
          <p:spPr>
            <a:xfrm>
              <a:off x="624548"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6" name="Google Shape;3866;p13"/>
            <p:cNvSpPr/>
            <p:nvPr/>
          </p:nvSpPr>
          <p:spPr>
            <a:xfrm>
              <a:off x="616321"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7" name="Google Shape;3867;p13"/>
            <p:cNvSpPr/>
            <p:nvPr/>
          </p:nvSpPr>
          <p:spPr>
            <a:xfrm>
              <a:off x="616321"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8" name="Google Shape;3868;p13"/>
            <p:cNvSpPr/>
            <p:nvPr/>
          </p:nvSpPr>
          <p:spPr>
            <a:xfrm>
              <a:off x="624548"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9" name="Google Shape;3869;p13"/>
            <p:cNvSpPr/>
            <p:nvPr/>
          </p:nvSpPr>
          <p:spPr>
            <a:xfrm>
              <a:off x="616321"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0" name="Google Shape;3870;p13"/>
            <p:cNvSpPr/>
            <p:nvPr/>
          </p:nvSpPr>
          <p:spPr>
            <a:xfrm>
              <a:off x="624548"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1" name="Google Shape;3871;p13"/>
            <p:cNvSpPr/>
            <p:nvPr/>
          </p:nvSpPr>
          <p:spPr>
            <a:xfrm>
              <a:off x="616321"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2" name="Google Shape;3872;p13"/>
            <p:cNvSpPr/>
            <p:nvPr/>
          </p:nvSpPr>
          <p:spPr>
            <a:xfrm>
              <a:off x="62454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3" name="Google Shape;3873;p13"/>
            <p:cNvSpPr/>
            <p:nvPr/>
          </p:nvSpPr>
          <p:spPr>
            <a:xfrm>
              <a:off x="616321"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4" name="Google Shape;3874;p13"/>
            <p:cNvSpPr/>
            <p:nvPr/>
          </p:nvSpPr>
          <p:spPr>
            <a:xfrm>
              <a:off x="62454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5" name="Google Shape;3875;p13"/>
            <p:cNvSpPr/>
            <p:nvPr/>
          </p:nvSpPr>
          <p:spPr>
            <a:xfrm>
              <a:off x="616321"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6" name="Google Shape;3876;p13"/>
            <p:cNvSpPr/>
            <p:nvPr/>
          </p:nvSpPr>
          <p:spPr>
            <a:xfrm>
              <a:off x="62454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7" name="Google Shape;3877;p13"/>
            <p:cNvSpPr/>
            <p:nvPr/>
          </p:nvSpPr>
          <p:spPr>
            <a:xfrm>
              <a:off x="624548" y="2169909"/>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8" name="Google Shape;3878;p13"/>
            <p:cNvSpPr/>
            <p:nvPr/>
          </p:nvSpPr>
          <p:spPr>
            <a:xfrm>
              <a:off x="616321" y="2313220"/>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9" name="Google Shape;3879;p13"/>
            <p:cNvSpPr/>
            <p:nvPr/>
          </p:nvSpPr>
          <p:spPr>
            <a:xfrm>
              <a:off x="616321" y="245843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0" name="Google Shape;3880;p13"/>
            <p:cNvSpPr/>
            <p:nvPr/>
          </p:nvSpPr>
          <p:spPr>
            <a:xfrm>
              <a:off x="624548" y="2604493"/>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1" name="Google Shape;3881;p13"/>
            <p:cNvSpPr/>
            <p:nvPr/>
          </p:nvSpPr>
          <p:spPr>
            <a:xfrm>
              <a:off x="163380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2" name="Google Shape;3882;p13"/>
            <p:cNvSpPr/>
            <p:nvPr/>
          </p:nvSpPr>
          <p:spPr>
            <a:xfrm>
              <a:off x="163380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3" name="Google Shape;3883;p13"/>
            <p:cNvSpPr/>
            <p:nvPr/>
          </p:nvSpPr>
          <p:spPr>
            <a:xfrm>
              <a:off x="163380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4" name="Google Shape;3884;p13"/>
            <p:cNvSpPr/>
            <p:nvPr/>
          </p:nvSpPr>
          <p:spPr>
            <a:xfrm>
              <a:off x="163380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5" name="Google Shape;3885;p13"/>
            <p:cNvSpPr/>
            <p:nvPr/>
          </p:nvSpPr>
          <p:spPr>
            <a:xfrm>
              <a:off x="162641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6" name="Google Shape;3886;p13"/>
            <p:cNvSpPr/>
            <p:nvPr/>
          </p:nvSpPr>
          <p:spPr>
            <a:xfrm>
              <a:off x="162641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87" name="Google Shape;3887;p13"/>
            <p:cNvGrpSpPr/>
            <p:nvPr/>
          </p:nvGrpSpPr>
          <p:grpSpPr>
            <a:xfrm>
              <a:off x="110918" y="206"/>
              <a:ext cx="53414" cy="5143474"/>
              <a:chOff x="8712171" y="206"/>
              <a:chExt cx="53414" cy="5143474"/>
            </a:xfrm>
          </p:grpSpPr>
          <p:sp>
            <p:nvSpPr>
              <p:cNvPr id="3888" name="Google Shape;3888;p13"/>
              <p:cNvSpPr/>
              <p:nvPr/>
            </p:nvSpPr>
            <p:spPr>
              <a:xfrm>
                <a:off x="87203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9" name="Google Shape;3889;p13"/>
              <p:cNvSpPr/>
              <p:nvPr/>
            </p:nvSpPr>
            <p:spPr>
              <a:xfrm>
                <a:off x="87203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0" name="Google Shape;3890;p13"/>
              <p:cNvSpPr/>
              <p:nvPr/>
            </p:nvSpPr>
            <p:spPr>
              <a:xfrm>
                <a:off x="87203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1" name="Google Shape;3891;p13"/>
              <p:cNvSpPr/>
              <p:nvPr/>
            </p:nvSpPr>
            <p:spPr>
              <a:xfrm>
                <a:off x="87121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2" name="Google Shape;3892;p13"/>
              <p:cNvSpPr/>
              <p:nvPr/>
            </p:nvSpPr>
            <p:spPr>
              <a:xfrm>
                <a:off x="87121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3" name="Google Shape;3893;p13"/>
              <p:cNvSpPr/>
              <p:nvPr/>
            </p:nvSpPr>
            <p:spPr>
              <a:xfrm>
                <a:off x="87203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4" name="Google Shape;3894;p13"/>
              <p:cNvSpPr/>
              <p:nvPr/>
            </p:nvSpPr>
            <p:spPr>
              <a:xfrm>
                <a:off x="87121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5" name="Google Shape;3895;p13"/>
              <p:cNvSpPr/>
              <p:nvPr/>
            </p:nvSpPr>
            <p:spPr>
              <a:xfrm>
                <a:off x="87203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6" name="Google Shape;3896;p13"/>
              <p:cNvSpPr/>
              <p:nvPr/>
            </p:nvSpPr>
            <p:spPr>
              <a:xfrm>
                <a:off x="87121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7" name="Google Shape;3897;p13"/>
              <p:cNvSpPr/>
              <p:nvPr/>
            </p:nvSpPr>
            <p:spPr>
              <a:xfrm>
                <a:off x="871217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8" name="Google Shape;3898;p13"/>
              <p:cNvSpPr/>
              <p:nvPr/>
            </p:nvSpPr>
            <p:spPr>
              <a:xfrm>
                <a:off x="872039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9" name="Google Shape;3899;p13"/>
              <p:cNvSpPr/>
              <p:nvPr/>
            </p:nvSpPr>
            <p:spPr>
              <a:xfrm>
                <a:off x="872039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0" name="Google Shape;3900;p13"/>
              <p:cNvSpPr/>
              <p:nvPr/>
            </p:nvSpPr>
            <p:spPr>
              <a:xfrm>
                <a:off x="872039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1" name="Google Shape;3901;p13"/>
              <p:cNvSpPr/>
              <p:nvPr/>
            </p:nvSpPr>
            <p:spPr>
              <a:xfrm>
                <a:off x="871217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2" name="Google Shape;3902;p13"/>
              <p:cNvSpPr/>
              <p:nvPr/>
            </p:nvSpPr>
            <p:spPr>
              <a:xfrm>
                <a:off x="872039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3" name="Google Shape;3903;p13"/>
              <p:cNvSpPr/>
              <p:nvPr/>
            </p:nvSpPr>
            <p:spPr>
              <a:xfrm>
                <a:off x="872039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4" name="Google Shape;3904;p13"/>
              <p:cNvSpPr/>
              <p:nvPr/>
            </p:nvSpPr>
            <p:spPr>
              <a:xfrm>
                <a:off x="871217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5" name="Google Shape;3905;p13"/>
              <p:cNvSpPr/>
              <p:nvPr/>
            </p:nvSpPr>
            <p:spPr>
              <a:xfrm>
                <a:off x="872039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6" name="Google Shape;3906;p13"/>
              <p:cNvSpPr/>
              <p:nvPr/>
            </p:nvSpPr>
            <p:spPr>
              <a:xfrm>
                <a:off x="871217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7" name="Google Shape;3907;p13"/>
              <p:cNvSpPr/>
              <p:nvPr/>
            </p:nvSpPr>
            <p:spPr>
              <a:xfrm>
                <a:off x="872039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8" name="Google Shape;3908;p13"/>
              <p:cNvSpPr/>
              <p:nvPr/>
            </p:nvSpPr>
            <p:spPr>
              <a:xfrm>
                <a:off x="871217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9" name="Google Shape;3909;p13"/>
              <p:cNvSpPr/>
              <p:nvPr/>
            </p:nvSpPr>
            <p:spPr>
              <a:xfrm>
                <a:off x="872039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0" name="Google Shape;3910;p13"/>
              <p:cNvSpPr/>
              <p:nvPr/>
            </p:nvSpPr>
            <p:spPr>
              <a:xfrm>
                <a:off x="871217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1" name="Google Shape;3911;p13"/>
              <p:cNvSpPr/>
              <p:nvPr/>
            </p:nvSpPr>
            <p:spPr>
              <a:xfrm>
                <a:off x="871217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2" name="Google Shape;3912;p13"/>
              <p:cNvSpPr/>
              <p:nvPr/>
            </p:nvSpPr>
            <p:spPr>
              <a:xfrm>
                <a:off x="872039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3" name="Google Shape;3913;p13"/>
              <p:cNvSpPr/>
              <p:nvPr/>
            </p:nvSpPr>
            <p:spPr>
              <a:xfrm>
                <a:off x="871217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4" name="Google Shape;3914;p13"/>
              <p:cNvSpPr/>
              <p:nvPr/>
            </p:nvSpPr>
            <p:spPr>
              <a:xfrm>
                <a:off x="871217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5" name="Google Shape;3915;p13"/>
              <p:cNvSpPr/>
              <p:nvPr/>
            </p:nvSpPr>
            <p:spPr>
              <a:xfrm>
                <a:off x="871217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6" name="Google Shape;3916;p13"/>
              <p:cNvSpPr/>
              <p:nvPr/>
            </p:nvSpPr>
            <p:spPr>
              <a:xfrm>
                <a:off x="872039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7" name="Google Shape;3917;p13"/>
              <p:cNvSpPr/>
              <p:nvPr/>
            </p:nvSpPr>
            <p:spPr>
              <a:xfrm>
                <a:off x="872039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8" name="Google Shape;3918;p13"/>
              <p:cNvSpPr/>
              <p:nvPr/>
            </p:nvSpPr>
            <p:spPr>
              <a:xfrm>
                <a:off x="872039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9" name="Google Shape;3919;p13"/>
              <p:cNvSpPr/>
              <p:nvPr/>
            </p:nvSpPr>
            <p:spPr>
              <a:xfrm>
                <a:off x="871217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0" name="Google Shape;3920;p13"/>
              <p:cNvSpPr/>
              <p:nvPr/>
            </p:nvSpPr>
            <p:spPr>
              <a:xfrm>
                <a:off x="872039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1" name="Google Shape;3921;p13"/>
              <p:cNvSpPr/>
              <p:nvPr/>
            </p:nvSpPr>
            <p:spPr>
              <a:xfrm>
                <a:off x="871217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2" name="Google Shape;3922;p13"/>
              <p:cNvSpPr/>
              <p:nvPr/>
            </p:nvSpPr>
            <p:spPr>
              <a:xfrm>
                <a:off x="872039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3" name="Google Shape;3923;p13"/>
              <p:cNvSpPr/>
              <p:nvPr/>
            </p:nvSpPr>
            <p:spPr>
              <a:xfrm>
                <a:off x="871217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24" name="Google Shape;3924;p13"/>
            <p:cNvSpPr/>
            <p:nvPr/>
          </p:nvSpPr>
          <p:spPr>
            <a:xfrm>
              <a:off x="87647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5" name="Google Shape;3925;p13"/>
            <p:cNvSpPr/>
            <p:nvPr/>
          </p:nvSpPr>
          <p:spPr>
            <a:xfrm>
              <a:off x="87647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6" name="Google Shape;3926;p13"/>
            <p:cNvSpPr/>
            <p:nvPr/>
          </p:nvSpPr>
          <p:spPr>
            <a:xfrm>
              <a:off x="87647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7" name="Google Shape;3927;p13"/>
            <p:cNvSpPr/>
            <p:nvPr/>
          </p:nvSpPr>
          <p:spPr>
            <a:xfrm>
              <a:off x="87647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8" name="Google Shape;3928;p13"/>
            <p:cNvSpPr/>
            <p:nvPr/>
          </p:nvSpPr>
          <p:spPr>
            <a:xfrm>
              <a:off x="86908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9" name="Google Shape;3929;p13"/>
            <p:cNvSpPr/>
            <p:nvPr/>
          </p:nvSpPr>
          <p:spPr>
            <a:xfrm>
              <a:off x="86908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0" name="Google Shape;3930;p13"/>
            <p:cNvSpPr/>
            <p:nvPr/>
          </p:nvSpPr>
          <p:spPr>
            <a:xfrm>
              <a:off x="87647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1" name="Google Shape;3931;p13"/>
            <p:cNvSpPr/>
            <p:nvPr/>
          </p:nvSpPr>
          <p:spPr>
            <a:xfrm>
              <a:off x="86908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2" name="Google Shape;3932;p13"/>
            <p:cNvSpPr/>
            <p:nvPr/>
          </p:nvSpPr>
          <p:spPr>
            <a:xfrm>
              <a:off x="87647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3" name="Google Shape;3933;p13"/>
            <p:cNvSpPr/>
            <p:nvPr/>
          </p:nvSpPr>
          <p:spPr>
            <a:xfrm>
              <a:off x="86908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4" name="Google Shape;3934;p13"/>
            <p:cNvSpPr/>
            <p:nvPr/>
          </p:nvSpPr>
          <p:spPr>
            <a:xfrm>
              <a:off x="87647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5" name="Google Shape;3935;p13"/>
            <p:cNvSpPr/>
            <p:nvPr/>
          </p:nvSpPr>
          <p:spPr>
            <a:xfrm>
              <a:off x="86908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6" name="Google Shape;3936;p13"/>
            <p:cNvSpPr/>
            <p:nvPr/>
          </p:nvSpPr>
          <p:spPr>
            <a:xfrm>
              <a:off x="87647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37" name="Google Shape;3937;p13"/>
          <p:cNvSpPr txBox="1">
            <a:spLocks noGrp="1"/>
          </p:cNvSpPr>
          <p:nvPr>
            <p:ph type="title" hasCustomPrompt="1"/>
          </p:nvPr>
        </p:nvSpPr>
        <p:spPr>
          <a:xfrm>
            <a:off x="2741850" y="1274847"/>
            <a:ext cx="10065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atin typeface="Rubik Black"/>
                <a:ea typeface="Rubik Black"/>
                <a:cs typeface="Rubik Black"/>
                <a:sym typeface="Rubik Black"/>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938" name="Google Shape;3938;p13"/>
          <p:cNvSpPr txBox="1">
            <a:spLocks noGrp="1"/>
          </p:cNvSpPr>
          <p:nvPr>
            <p:ph type="subTitle" idx="1"/>
          </p:nvPr>
        </p:nvSpPr>
        <p:spPr>
          <a:xfrm>
            <a:off x="2046900" y="1752838"/>
            <a:ext cx="23964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3939" name="Google Shape;3939;p13"/>
          <p:cNvSpPr txBox="1">
            <a:spLocks noGrp="1"/>
          </p:cNvSpPr>
          <p:nvPr>
            <p:ph type="subTitle" idx="2"/>
          </p:nvPr>
        </p:nvSpPr>
        <p:spPr>
          <a:xfrm>
            <a:off x="2046900" y="2199728"/>
            <a:ext cx="23964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940" name="Google Shape;3940;p13"/>
          <p:cNvSpPr txBox="1">
            <a:spLocks noGrp="1"/>
          </p:cNvSpPr>
          <p:nvPr>
            <p:ph type="title" idx="3" hasCustomPrompt="1"/>
          </p:nvPr>
        </p:nvSpPr>
        <p:spPr>
          <a:xfrm>
            <a:off x="5395650" y="1274847"/>
            <a:ext cx="10065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atin typeface="Rubik Black"/>
                <a:ea typeface="Rubik Black"/>
                <a:cs typeface="Rubik Black"/>
                <a:sym typeface="Rubik Black"/>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941" name="Google Shape;3941;p13"/>
          <p:cNvSpPr txBox="1">
            <a:spLocks noGrp="1"/>
          </p:cNvSpPr>
          <p:nvPr>
            <p:ph type="subTitle" idx="4"/>
          </p:nvPr>
        </p:nvSpPr>
        <p:spPr>
          <a:xfrm>
            <a:off x="4700700" y="1752838"/>
            <a:ext cx="23964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3942" name="Google Shape;3942;p13"/>
          <p:cNvSpPr txBox="1">
            <a:spLocks noGrp="1"/>
          </p:cNvSpPr>
          <p:nvPr>
            <p:ph type="subTitle" idx="5"/>
          </p:nvPr>
        </p:nvSpPr>
        <p:spPr>
          <a:xfrm>
            <a:off x="4700700" y="2199728"/>
            <a:ext cx="23964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943" name="Google Shape;3943;p13"/>
          <p:cNvSpPr txBox="1">
            <a:spLocks noGrp="1"/>
          </p:cNvSpPr>
          <p:nvPr>
            <p:ph type="title" idx="6" hasCustomPrompt="1"/>
          </p:nvPr>
        </p:nvSpPr>
        <p:spPr>
          <a:xfrm>
            <a:off x="1414950" y="3027828"/>
            <a:ext cx="10065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atin typeface="Rubik Black"/>
                <a:ea typeface="Rubik Black"/>
                <a:cs typeface="Rubik Black"/>
                <a:sym typeface="Rubik Black"/>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944" name="Google Shape;3944;p13"/>
          <p:cNvSpPr txBox="1">
            <a:spLocks noGrp="1"/>
          </p:cNvSpPr>
          <p:nvPr>
            <p:ph type="subTitle" idx="7"/>
          </p:nvPr>
        </p:nvSpPr>
        <p:spPr>
          <a:xfrm>
            <a:off x="720000" y="3505829"/>
            <a:ext cx="23964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3945" name="Google Shape;3945;p13"/>
          <p:cNvSpPr txBox="1">
            <a:spLocks noGrp="1"/>
          </p:cNvSpPr>
          <p:nvPr>
            <p:ph type="subTitle" idx="8"/>
          </p:nvPr>
        </p:nvSpPr>
        <p:spPr>
          <a:xfrm>
            <a:off x="720000" y="3952716"/>
            <a:ext cx="23964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946" name="Google Shape;3946;p13"/>
          <p:cNvSpPr txBox="1">
            <a:spLocks noGrp="1"/>
          </p:cNvSpPr>
          <p:nvPr>
            <p:ph type="title" idx="9"/>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947" name="Google Shape;3947;p13"/>
          <p:cNvSpPr txBox="1">
            <a:spLocks noGrp="1"/>
          </p:cNvSpPr>
          <p:nvPr>
            <p:ph type="title" idx="13" hasCustomPrompt="1"/>
          </p:nvPr>
        </p:nvSpPr>
        <p:spPr>
          <a:xfrm>
            <a:off x="6722550" y="3027830"/>
            <a:ext cx="10065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atin typeface="Rubik Black"/>
                <a:ea typeface="Rubik Black"/>
                <a:cs typeface="Rubik Black"/>
                <a:sym typeface="Rubik Black"/>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948" name="Google Shape;3948;p13"/>
          <p:cNvSpPr txBox="1">
            <a:spLocks noGrp="1"/>
          </p:cNvSpPr>
          <p:nvPr>
            <p:ph type="subTitle" idx="14"/>
          </p:nvPr>
        </p:nvSpPr>
        <p:spPr>
          <a:xfrm>
            <a:off x="6027600" y="3505829"/>
            <a:ext cx="23964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3949" name="Google Shape;3949;p13"/>
          <p:cNvSpPr txBox="1">
            <a:spLocks noGrp="1"/>
          </p:cNvSpPr>
          <p:nvPr>
            <p:ph type="subTitle" idx="15"/>
          </p:nvPr>
        </p:nvSpPr>
        <p:spPr>
          <a:xfrm>
            <a:off x="6027600" y="3952716"/>
            <a:ext cx="23964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950" name="Google Shape;3950;p13"/>
          <p:cNvSpPr txBox="1">
            <a:spLocks noGrp="1"/>
          </p:cNvSpPr>
          <p:nvPr>
            <p:ph type="title" idx="16" hasCustomPrompt="1"/>
          </p:nvPr>
        </p:nvSpPr>
        <p:spPr>
          <a:xfrm>
            <a:off x="4068750" y="3027828"/>
            <a:ext cx="1006500" cy="5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a:latin typeface="Rubik Black"/>
                <a:ea typeface="Rubik Black"/>
                <a:cs typeface="Rubik Black"/>
                <a:sym typeface="Rubik Black"/>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951" name="Google Shape;3951;p13"/>
          <p:cNvSpPr txBox="1">
            <a:spLocks noGrp="1"/>
          </p:cNvSpPr>
          <p:nvPr>
            <p:ph type="subTitle" idx="17"/>
          </p:nvPr>
        </p:nvSpPr>
        <p:spPr>
          <a:xfrm>
            <a:off x="3373800" y="3505827"/>
            <a:ext cx="23964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3952" name="Google Shape;3952;p13"/>
          <p:cNvSpPr txBox="1">
            <a:spLocks noGrp="1"/>
          </p:cNvSpPr>
          <p:nvPr>
            <p:ph type="subTitle" idx="18"/>
          </p:nvPr>
        </p:nvSpPr>
        <p:spPr>
          <a:xfrm>
            <a:off x="3373800" y="3952715"/>
            <a:ext cx="23964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8">
    <p:spTree>
      <p:nvGrpSpPr>
        <p:cNvPr id="1" name="Shape 3953"/>
        <p:cNvGrpSpPr/>
        <p:nvPr/>
      </p:nvGrpSpPr>
      <p:grpSpPr>
        <a:xfrm>
          <a:off x="0" y="0"/>
          <a:ext cx="0" cy="0"/>
          <a:chOff x="0" y="0"/>
          <a:chExt cx="0" cy="0"/>
        </a:xfrm>
      </p:grpSpPr>
      <p:grpSp>
        <p:nvGrpSpPr>
          <p:cNvPr id="3954" name="Google Shape;3954;p14"/>
          <p:cNvGrpSpPr/>
          <p:nvPr/>
        </p:nvGrpSpPr>
        <p:grpSpPr>
          <a:xfrm>
            <a:off x="189" y="52"/>
            <a:ext cx="9144013" cy="5143533"/>
            <a:chOff x="4088025" y="1324225"/>
            <a:chExt cx="1348575" cy="1101800"/>
          </a:xfrm>
        </p:grpSpPr>
        <p:sp>
          <p:nvSpPr>
            <p:cNvPr id="3955" name="Google Shape;3955;p14"/>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6" name="Google Shape;3956;p14"/>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7" name="Google Shape;3957;p14"/>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8" name="Google Shape;3958;p14"/>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9" name="Google Shape;3959;p14"/>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0" name="Google Shape;3960;p14"/>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1" name="Google Shape;3961;p14"/>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2" name="Google Shape;3962;p14"/>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3" name="Google Shape;3963;p14"/>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4" name="Google Shape;3964;p14"/>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5" name="Google Shape;3965;p14"/>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6" name="Google Shape;3966;p14"/>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7" name="Google Shape;3967;p14"/>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8" name="Google Shape;3968;p14"/>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9" name="Google Shape;3969;p14"/>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0" name="Google Shape;3970;p14"/>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1" name="Google Shape;3971;p14"/>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2" name="Google Shape;3972;p14"/>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3" name="Google Shape;3973;p14"/>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4" name="Google Shape;3974;p14"/>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5" name="Google Shape;3975;p14"/>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6" name="Google Shape;3976;p14"/>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7" name="Google Shape;3977;p14"/>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8" name="Google Shape;3978;p14"/>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9" name="Google Shape;3979;p14"/>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0" name="Google Shape;3980;p14"/>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1" name="Google Shape;3981;p14"/>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2" name="Google Shape;3982;p14"/>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3" name="Google Shape;3983;p14"/>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4" name="Google Shape;3984;p14"/>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5" name="Google Shape;3985;p14"/>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6" name="Google Shape;3986;p14"/>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7" name="Google Shape;3987;p14"/>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8" name="Google Shape;3988;p14"/>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9" name="Google Shape;3989;p14"/>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0" name="Google Shape;3990;p14"/>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1" name="Google Shape;3991;p14"/>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2" name="Google Shape;3992;p14"/>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3" name="Google Shape;3993;p14"/>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4" name="Google Shape;3994;p14"/>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5" name="Google Shape;3995;p14"/>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6" name="Google Shape;3996;p14"/>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7" name="Google Shape;3997;p14"/>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8" name="Google Shape;3998;p14"/>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9" name="Google Shape;3999;p14"/>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0" name="Google Shape;4000;p14"/>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1" name="Google Shape;4001;p14"/>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2" name="Google Shape;4002;p14"/>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3" name="Google Shape;4003;p14"/>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4" name="Google Shape;4004;p14"/>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005" name="Google Shape;4005;p14"/>
          <p:cNvSpPr txBox="1">
            <a:spLocks noGrp="1"/>
          </p:cNvSpPr>
          <p:nvPr>
            <p:ph type="title"/>
          </p:nvPr>
        </p:nvSpPr>
        <p:spPr>
          <a:xfrm>
            <a:off x="3085897" y="3243597"/>
            <a:ext cx="4847700" cy="520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4006" name="Google Shape;4006;p14"/>
          <p:cNvSpPr txBox="1">
            <a:spLocks noGrp="1"/>
          </p:cNvSpPr>
          <p:nvPr>
            <p:ph type="subTitle" idx="1"/>
          </p:nvPr>
        </p:nvSpPr>
        <p:spPr>
          <a:xfrm>
            <a:off x="3085897" y="1529925"/>
            <a:ext cx="4847700" cy="1641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grpSp>
        <p:nvGrpSpPr>
          <p:cNvPr id="4007" name="Google Shape;4007;p14"/>
          <p:cNvGrpSpPr/>
          <p:nvPr/>
        </p:nvGrpSpPr>
        <p:grpSpPr>
          <a:xfrm>
            <a:off x="110918" y="206"/>
            <a:ext cx="8922164" cy="5143474"/>
            <a:chOff x="110918" y="206"/>
            <a:chExt cx="8922164" cy="5143474"/>
          </a:xfrm>
        </p:grpSpPr>
        <p:sp>
          <p:nvSpPr>
            <p:cNvPr id="4008" name="Google Shape;4008;p14"/>
            <p:cNvSpPr/>
            <p:nvPr/>
          </p:nvSpPr>
          <p:spPr>
            <a:xfrm>
              <a:off x="387913"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9" name="Google Shape;4009;p14"/>
            <p:cNvSpPr/>
            <p:nvPr/>
          </p:nvSpPr>
          <p:spPr>
            <a:xfrm>
              <a:off x="387913"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0" name="Google Shape;4010;p14"/>
            <p:cNvSpPr/>
            <p:nvPr/>
          </p:nvSpPr>
          <p:spPr>
            <a:xfrm>
              <a:off x="387913"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1" name="Google Shape;4011;p14"/>
            <p:cNvSpPr/>
            <p:nvPr/>
          </p:nvSpPr>
          <p:spPr>
            <a:xfrm>
              <a:off x="379686"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2" name="Google Shape;4012;p14"/>
            <p:cNvSpPr/>
            <p:nvPr/>
          </p:nvSpPr>
          <p:spPr>
            <a:xfrm>
              <a:off x="379686"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3" name="Google Shape;4013;p14"/>
            <p:cNvSpPr/>
            <p:nvPr/>
          </p:nvSpPr>
          <p:spPr>
            <a:xfrm>
              <a:off x="92568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4" name="Google Shape;4014;p14"/>
            <p:cNvSpPr/>
            <p:nvPr/>
          </p:nvSpPr>
          <p:spPr>
            <a:xfrm>
              <a:off x="92568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5" name="Google Shape;4015;p14"/>
            <p:cNvSpPr/>
            <p:nvPr/>
          </p:nvSpPr>
          <p:spPr>
            <a:xfrm>
              <a:off x="925687"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6" name="Google Shape;4016;p14"/>
            <p:cNvSpPr/>
            <p:nvPr/>
          </p:nvSpPr>
          <p:spPr>
            <a:xfrm>
              <a:off x="917341"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7" name="Google Shape;4017;p14"/>
            <p:cNvSpPr/>
            <p:nvPr/>
          </p:nvSpPr>
          <p:spPr>
            <a:xfrm>
              <a:off x="917341"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8" name="Google Shape;4018;p14"/>
            <p:cNvSpPr/>
            <p:nvPr/>
          </p:nvSpPr>
          <p:spPr>
            <a:xfrm>
              <a:off x="925687"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9" name="Google Shape;4019;p14"/>
            <p:cNvSpPr/>
            <p:nvPr/>
          </p:nvSpPr>
          <p:spPr>
            <a:xfrm>
              <a:off x="917341"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0" name="Google Shape;4020;p14"/>
            <p:cNvSpPr/>
            <p:nvPr/>
          </p:nvSpPr>
          <p:spPr>
            <a:xfrm>
              <a:off x="925687"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1" name="Google Shape;4021;p14"/>
            <p:cNvSpPr/>
            <p:nvPr/>
          </p:nvSpPr>
          <p:spPr>
            <a:xfrm>
              <a:off x="1194455"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2" name="Google Shape;4022;p14"/>
            <p:cNvSpPr/>
            <p:nvPr/>
          </p:nvSpPr>
          <p:spPr>
            <a:xfrm>
              <a:off x="1194455"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3" name="Google Shape;4023;p14"/>
            <p:cNvSpPr/>
            <p:nvPr/>
          </p:nvSpPr>
          <p:spPr>
            <a:xfrm>
              <a:off x="1194455"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4" name="Google Shape;4024;p14"/>
            <p:cNvSpPr/>
            <p:nvPr/>
          </p:nvSpPr>
          <p:spPr>
            <a:xfrm>
              <a:off x="1186229"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5" name="Google Shape;4025;p14"/>
            <p:cNvSpPr/>
            <p:nvPr/>
          </p:nvSpPr>
          <p:spPr>
            <a:xfrm>
              <a:off x="1186229"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6" name="Google Shape;4026;p14"/>
            <p:cNvSpPr/>
            <p:nvPr/>
          </p:nvSpPr>
          <p:spPr>
            <a:xfrm>
              <a:off x="1194455"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7" name="Google Shape;4027;p14"/>
            <p:cNvSpPr/>
            <p:nvPr/>
          </p:nvSpPr>
          <p:spPr>
            <a:xfrm>
              <a:off x="1186229"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8" name="Google Shape;4028;p14"/>
            <p:cNvSpPr/>
            <p:nvPr/>
          </p:nvSpPr>
          <p:spPr>
            <a:xfrm>
              <a:off x="1194455"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9" name="Google Shape;4029;p14"/>
            <p:cNvSpPr/>
            <p:nvPr/>
          </p:nvSpPr>
          <p:spPr>
            <a:xfrm>
              <a:off x="1186229"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0" name="Google Shape;4030;p14"/>
            <p:cNvSpPr/>
            <p:nvPr/>
          </p:nvSpPr>
          <p:spPr>
            <a:xfrm>
              <a:off x="1186229"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1" name="Google Shape;4031;p14"/>
            <p:cNvSpPr/>
            <p:nvPr/>
          </p:nvSpPr>
          <p:spPr>
            <a:xfrm>
              <a:off x="1194455"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2" name="Google Shape;4032;p14"/>
            <p:cNvSpPr/>
            <p:nvPr/>
          </p:nvSpPr>
          <p:spPr>
            <a:xfrm>
              <a:off x="8451074"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3" name="Google Shape;4033;p14"/>
            <p:cNvSpPr/>
            <p:nvPr/>
          </p:nvSpPr>
          <p:spPr>
            <a:xfrm>
              <a:off x="8451074"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4" name="Google Shape;4034;p14"/>
            <p:cNvSpPr/>
            <p:nvPr/>
          </p:nvSpPr>
          <p:spPr>
            <a:xfrm>
              <a:off x="8451074"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5" name="Google Shape;4035;p14"/>
            <p:cNvSpPr/>
            <p:nvPr/>
          </p:nvSpPr>
          <p:spPr>
            <a:xfrm>
              <a:off x="844284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6" name="Google Shape;4036;p14"/>
            <p:cNvSpPr/>
            <p:nvPr/>
          </p:nvSpPr>
          <p:spPr>
            <a:xfrm>
              <a:off x="844284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7" name="Google Shape;4037;p14"/>
            <p:cNvSpPr/>
            <p:nvPr/>
          </p:nvSpPr>
          <p:spPr>
            <a:xfrm>
              <a:off x="8451074"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8" name="Google Shape;4038;p14"/>
            <p:cNvSpPr/>
            <p:nvPr/>
          </p:nvSpPr>
          <p:spPr>
            <a:xfrm>
              <a:off x="844284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9" name="Google Shape;4039;p14"/>
            <p:cNvSpPr/>
            <p:nvPr/>
          </p:nvSpPr>
          <p:spPr>
            <a:xfrm>
              <a:off x="8451074"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0" name="Google Shape;4040;p14"/>
            <p:cNvSpPr/>
            <p:nvPr/>
          </p:nvSpPr>
          <p:spPr>
            <a:xfrm>
              <a:off x="844284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1" name="Google Shape;4041;p14"/>
            <p:cNvSpPr/>
            <p:nvPr/>
          </p:nvSpPr>
          <p:spPr>
            <a:xfrm>
              <a:off x="844284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2" name="Google Shape;4042;p14"/>
            <p:cNvSpPr/>
            <p:nvPr/>
          </p:nvSpPr>
          <p:spPr>
            <a:xfrm>
              <a:off x="8451074"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3" name="Google Shape;4043;p14"/>
            <p:cNvSpPr/>
            <p:nvPr/>
          </p:nvSpPr>
          <p:spPr>
            <a:xfrm>
              <a:off x="8451074"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4" name="Google Shape;4044;p14"/>
            <p:cNvSpPr/>
            <p:nvPr/>
          </p:nvSpPr>
          <p:spPr>
            <a:xfrm>
              <a:off x="8451074"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5" name="Google Shape;4045;p14"/>
            <p:cNvSpPr/>
            <p:nvPr/>
          </p:nvSpPr>
          <p:spPr>
            <a:xfrm>
              <a:off x="8442847"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6" name="Google Shape;4046;p14"/>
            <p:cNvSpPr/>
            <p:nvPr/>
          </p:nvSpPr>
          <p:spPr>
            <a:xfrm>
              <a:off x="8451074"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7" name="Google Shape;4047;p14"/>
            <p:cNvSpPr/>
            <p:nvPr/>
          </p:nvSpPr>
          <p:spPr>
            <a:xfrm>
              <a:off x="8451074"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8" name="Google Shape;4048;p14"/>
            <p:cNvSpPr/>
            <p:nvPr/>
          </p:nvSpPr>
          <p:spPr>
            <a:xfrm>
              <a:off x="8442847"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9" name="Google Shape;4049;p14"/>
            <p:cNvSpPr/>
            <p:nvPr/>
          </p:nvSpPr>
          <p:spPr>
            <a:xfrm>
              <a:off x="1463223"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0" name="Google Shape;4050;p14"/>
            <p:cNvSpPr/>
            <p:nvPr/>
          </p:nvSpPr>
          <p:spPr>
            <a:xfrm>
              <a:off x="1463223"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1" name="Google Shape;4051;p14"/>
            <p:cNvSpPr/>
            <p:nvPr/>
          </p:nvSpPr>
          <p:spPr>
            <a:xfrm>
              <a:off x="1463223"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2" name="Google Shape;4052;p14"/>
            <p:cNvSpPr/>
            <p:nvPr/>
          </p:nvSpPr>
          <p:spPr>
            <a:xfrm>
              <a:off x="145499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3" name="Google Shape;4053;p14"/>
            <p:cNvSpPr/>
            <p:nvPr/>
          </p:nvSpPr>
          <p:spPr>
            <a:xfrm>
              <a:off x="145499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4" name="Google Shape;4054;p14"/>
            <p:cNvSpPr/>
            <p:nvPr/>
          </p:nvSpPr>
          <p:spPr>
            <a:xfrm>
              <a:off x="1463223"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5" name="Google Shape;4055;p14"/>
            <p:cNvSpPr/>
            <p:nvPr/>
          </p:nvSpPr>
          <p:spPr>
            <a:xfrm>
              <a:off x="145499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6" name="Google Shape;4056;p14"/>
            <p:cNvSpPr/>
            <p:nvPr/>
          </p:nvSpPr>
          <p:spPr>
            <a:xfrm>
              <a:off x="1463223"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7" name="Google Shape;4057;p14"/>
            <p:cNvSpPr/>
            <p:nvPr/>
          </p:nvSpPr>
          <p:spPr>
            <a:xfrm>
              <a:off x="145499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8" name="Google Shape;4058;p14"/>
            <p:cNvSpPr/>
            <p:nvPr/>
          </p:nvSpPr>
          <p:spPr>
            <a:xfrm>
              <a:off x="145499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9" name="Google Shape;4059;p14"/>
            <p:cNvSpPr/>
            <p:nvPr/>
          </p:nvSpPr>
          <p:spPr>
            <a:xfrm>
              <a:off x="1463223" y="144703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0" name="Google Shape;4060;p14"/>
            <p:cNvSpPr/>
            <p:nvPr/>
          </p:nvSpPr>
          <p:spPr>
            <a:xfrm>
              <a:off x="1463223" y="159117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1" name="Google Shape;4061;p14"/>
            <p:cNvSpPr/>
            <p:nvPr/>
          </p:nvSpPr>
          <p:spPr>
            <a:xfrm>
              <a:off x="1463223" y="1736397"/>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2" name="Google Shape;4062;p14"/>
            <p:cNvSpPr/>
            <p:nvPr/>
          </p:nvSpPr>
          <p:spPr>
            <a:xfrm>
              <a:off x="1454997"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3" name="Google Shape;4063;p14"/>
            <p:cNvSpPr/>
            <p:nvPr/>
          </p:nvSpPr>
          <p:spPr>
            <a:xfrm>
              <a:off x="1463223" y="202576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4" name="Google Shape;4064;p14"/>
            <p:cNvSpPr/>
            <p:nvPr/>
          </p:nvSpPr>
          <p:spPr>
            <a:xfrm>
              <a:off x="1463223" y="2170028"/>
              <a:ext cx="25872" cy="78094"/>
            </a:xfrm>
            <a:custGeom>
              <a:avLst/>
              <a:gdLst/>
              <a:ahLst/>
              <a:cxnLst/>
              <a:rect l="l" t="t" r="r" b="b"/>
              <a:pathLst>
                <a:path w="217" h="655" extrusionOk="0">
                  <a:moveTo>
                    <a:pt x="147"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5" name="Google Shape;4065;p14"/>
            <p:cNvSpPr/>
            <p:nvPr/>
          </p:nvSpPr>
          <p:spPr>
            <a:xfrm>
              <a:off x="657005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6" name="Google Shape;4066;p14"/>
            <p:cNvSpPr/>
            <p:nvPr/>
          </p:nvSpPr>
          <p:spPr>
            <a:xfrm>
              <a:off x="657005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7" name="Google Shape;4067;p14"/>
            <p:cNvSpPr/>
            <p:nvPr/>
          </p:nvSpPr>
          <p:spPr>
            <a:xfrm>
              <a:off x="657005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8" name="Google Shape;4068;p14"/>
            <p:cNvSpPr/>
            <p:nvPr/>
          </p:nvSpPr>
          <p:spPr>
            <a:xfrm>
              <a:off x="656170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9" name="Google Shape;4069;p14"/>
            <p:cNvSpPr/>
            <p:nvPr/>
          </p:nvSpPr>
          <p:spPr>
            <a:xfrm>
              <a:off x="6561709"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0" name="Google Shape;4070;p14"/>
            <p:cNvSpPr/>
            <p:nvPr/>
          </p:nvSpPr>
          <p:spPr>
            <a:xfrm>
              <a:off x="6570055"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1" name="Google Shape;4071;p14"/>
            <p:cNvSpPr/>
            <p:nvPr/>
          </p:nvSpPr>
          <p:spPr>
            <a:xfrm>
              <a:off x="6561709"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2" name="Google Shape;4072;p14"/>
            <p:cNvSpPr/>
            <p:nvPr/>
          </p:nvSpPr>
          <p:spPr>
            <a:xfrm>
              <a:off x="6570055"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3" name="Google Shape;4073;p14"/>
            <p:cNvSpPr/>
            <p:nvPr/>
          </p:nvSpPr>
          <p:spPr>
            <a:xfrm>
              <a:off x="7645485"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4" name="Google Shape;4074;p14"/>
            <p:cNvSpPr/>
            <p:nvPr/>
          </p:nvSpPr>
          <p:spPr>
            <a:xfrm>
              <a:off x="7645485"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5" name="Google Shape;4075;p14"/>
            <p:cNvSpPr/>
            <p:nvPr/>
          </p:nvSpPr>
          <p:spPr>
            <a:xfrm>
              <a:off x="7645485"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6" name="Google Shape;4076;p14"/>
            <p:cNvSpPr/>
            <p:nvPr/>
          </p:nvSpPr>
          <p:spPr>
            <a:xfrm>
              <a:off x="763725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7" name="Google Shape;4077;p14"/>
            <p:cNvSpPr/>
            <p:nvPr/>
          </p:nvSpPr>
          <p:spPr>
            <a:xfrm>
              <a:off x="763725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8" name="Google Shape;4078;p14"/>
            <p:cNvSpPr/>
            <p:nvPr/>
          </p:nvSpPr>
          <p:spPr>
            <a:xfrm>
              <a:off x="7645485"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9" name="Google Shape;4079;p14"/>
            <p:cNvSpPr/>
            <p:nvPr/>
          </p:nvSpPr>
          <p:spPr>
            <a:xfrm>
              <a:off x="763725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0" name="Google Shape;4080;p14"/>
            <p:cNvSpPr/>
            <p:nvPr/>
          </p:nvSpPr>
          <p:spPr>
            <a:xfrm>
              <a:off x="7645485"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1" name="Google Shape;4081;p14"/>
            <p:cNvSpPr/>
            <p:nvPr/>
          </p:nvSpPr>
          <p:spPr>
            <a:xfrm>
              <a:off x="7637259"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2" name="Google Shape;4082;p14"/>
            <p:cNvSpPr/>
            <p:nvPr/>
          </p:nvSpPr>
          <p:spPr>
            <a:xfrm>
              <a:off x="7637259" y="130097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3" name="Google Shape;4083;p14"/>
            <p:cNvSpPr/>
            <p:nvPr/>
          </p:nvSpPr>
          <p:spPr>
            <a:xfrm>
              <a:off x="7645485" y="144703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4" name="Google Shape;4084;p14"/>
            <p:cNvSpPr/>
            <p:nvPr/>
          </p:nvSpPr>
          <p:spPr>
            <a:xfrm>
              <a:off x="8719961"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5" name="Google Shape;4085;p14"/>
            <p:cNvSpPr/>
            <p:nvPr/>
          </p:nvSpPr>
          <p:spPr>
            <a:xfrm>
              <a:off x="8719961"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6" name="Google Shape;4086;p14"/>
            <p:cNvSpPr/>
            <p:nvPr/>
          </p:nvSpPr>
          <p:spPr>
            <a:xfrm>
              <a:off x="8719961"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7" name="Google Shape;4087;p14"/>
            <p:cNvSpPr/>
            <p:nvPr/>
          </p:nvSpPr>
          <p:spPr>
            <a:xfrm>
              <a:off x="8711735"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8" name="Google Shape;4088;p14"/>
            <p:cNvSpPr/>
            <p:nvPr/>
          </p:nvSpPr>
          <p:spPr>
            <a:xfrm>
              <a:off x="8711735"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9" name="Google Shape;4089;p14"/>
            <p:cNvSpPr/>
            <p:nvPr/>
          </p:nvSpPr>
          <p:spPr>
            <a:xfrm>
              <a:off x="8719961"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0" name="Google Shape;4090;p14"/>
            <p:cNvSpPr/>
            <p:nvPr/>
          </p:nvSpPr>
          <p:spPr>
            <a:xfrm>
              <a:off x="8711735"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1" name="Google Shape;4091;p14"/>
            <p:cNvSpPr/>
            <p:nvPr/>
          </p:nvSpPr>
          <p:spPr>
            <a:xfrm>
              <a:off x="8719961"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2" name="Google Shape;4092;p14"/>
            <p:cNvSpPr/>
            <p:nvPr/>
          </p:nvSpPr>
          <p:spPr>
            <a:xfrm>
              <a:off x="8711735"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3" name="Google Shape;4093;p14"/>
            <p:cNvSpPr/>
            <p:nvPr/>
          </p:nvSpPr>
          <p:spPr>
            <a:xfrm>
              <a:off x="8711735"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4" name="Google Shape;4094;p14"/>
            <p:cNvSpPr/>
            <p:nvPr/>
          </p:nvSpPr>
          <p:spPr>
            <a:xfrm>
              <a:off x="8719961"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5" name="Google Shape;4095;p14"/>
            <p:cNvSpPr/>
            <p:nvPr/>
          </p:nvSpPr>
          <p:spPr>
            <a:xfrm>
              <a:off x="8719961"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6" name="Google Shape;4096;p14"/>
            <p:cNvSpPr/>
            <p:nvPr/>
          </p:nvSpPr>
          <p:spPr>
            <a:xfrm>
              <a:off x="8719961"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7" name="Google Shape;4097;p14"/>
            <p:cNvSpPr/>
            <p:nvPr/>
          </p:nvSpPr>
          <p:spPr>
            <a:xfrm>
              <a:off x="8711735"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8" name="Google Shape;4098;p14"/>
            <p:cNvSpPr/>
            <p:nvPr/>
          </p:nvSpPr>
          <p:spPr>
            <a:xfrm>
              <a:off x="8719961"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9" name="Google Shape;4099;p14"/>
            <p:cNvSpPr/>
            <p:nvPr/>
          </p:nvSpPr>
          <p:spPr>
            <a:xfrm>
              <a:off x="8719961"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0" name="Google Shape;4100;p14"/>
            <p:cNvSpPr/>
            <p:nvPr/>
          </p:nvSpPr>
          <p:spPr>
            <a:xfrm>
              <a:off x="8711735"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1" name="Google Shape;4101;p14"/>
            <p:cNvSpPr/>
            <p:nvPr/>
          </p:nvSpPr>
          <p:spPr>
            <a:xfrm>
              <a:off x="8719961"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2" name="Google Shape;4102;p14"/>
            <p:cNvSpPr/>
            <p:nvPr/>
          </p:nvSpPr>
          <p:spPr>
            <a:xfrm>
              <a:off x="8711735"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3" name="Google Shape;4103;p14"/>
            <p:cNvSpPr/>
            <p:nvPr/>
          </p:nvSpPr>
          <p:spPr>
            <a:xfrm>
              <a:off x="8719961"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4" name="Google Shape;4104;p14"/>
            <p:cNvSpPr/>
            <p:nvPr/>
          </p:nvSpPr>
          <p:spPr>
            <a:xfrm>
              <a:off x="8711735"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5" name="Google Shape;4105;p14"/>
            <p:cNvSpPr/>
            <p:nvPr/>
          </p:nvSpPr>
          <p:spPr>
            <a:xfrm>
              <a:off x="8719961"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6" name="Google Shape;4106;p14"/>
            <p:cNvSpPr/>
            <p:nvPr/>
          </p:nvSpPr>
          <p:spPr>
            <a:xfrm>
              <a:off x="8711735"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7" name="Google Shape;4107;p14"/>
            <p:cNvSpPr/>
            <p:nvPr/>
          </p:nvSpPr>
          <p:spPr>
            <a:xfrm>
              <a:off x="8711735"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8" name="Google Shape;4108;p14"/>
            <p:cNvSpPr/>
            <p:nvPr/>
          </p:nvSpPr>
          <p:spPr>
            <a:xfrm>
              <a:off x="8719961"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9" name="Google Shape;4109;p14"/>
            <p:cNvSpPr/>
            <p:nvPr/>
          </p:nvSpPr>
          <p:spPr>
            <a:xfrm>
              <a:off x="8711735"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0" name="Google Shape;4110;p14"/>
            <p:cNvSpPr/>
            <p:nvPr/>
          </p:nvSpPr>
          <p:spPr>
            <a:xfrm>
              <a:off x="8711735"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1" name="Google Shape;4111;p14"/>
            <p:cNvSpPr/>
            <p:nvPr/>
          </p:nvSpPr>
          <p:spPr>
            <a:xfrm>
              <a:off x="8711735"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2" name="Google Shape;4112;p14"/>
            <p:cNvSpPr/>
            <p:nvPr/>
          </p:nvSpPr>
          <p:spPr>
            <a:xfrm>
              <a:off x="8719961"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3" name="Google Shape;4113;p14"/>
            <p:cNvSpPr/>
            <p:nvPr/>
          </p:nvSpPr>
          <p:spPr>
            <a:xfrm>
              <a:off x="8719961"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4" name="Google Shape;4114;p14"/>
            <p:cNvSpPr/>
            <p:nvPr/>
          </p:nvSpPr>
          <p:spPr>
            <a:xfrm>
              <a:off x="8719961"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5" name="Google Shape;4115;p14"/>
            <p:cNvSpPr/>
            <p:nvPr/>
          </p:nvSpPr>
          <p:spPr>
            <a:xfrm>
              <a:off x="8711735"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6" name="Google Shape;4116;p14"/>
            <p:cNvSpPr/>
            <p:nvPr/>
          </p:nvSpPr>
          <p:spPr>
            <a:xfrm>
              <a:off x="8719961"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7" name="Google Shape;4117;p14"/>
            <p:cNvSpPr/>
            <p:nvPr/>
          </p:nvSpPr>
          <p:spPr>
            <a:xfrm>
              <a:off x="8711735"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8" name="Google Shape;4118;p14"/>
            <p:cNvSpPr/>
            <p:nvPr/>
          </p:nvSpPr>
          <p:spPr>
            <a:xfrm>
              <a:off x="8719961"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9" name="Google Shape;4119;p14"/>
            <p:cNvSpPr/>
            <p:nvPr/>
          </p:nvSpPr>
          <p:spPr>
            <a:xfrm>
              <a:off x="8711735"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0" name="Google Shape;4120;p14"/>
            <p:cNvSpPr/>
            <p:nvPr/>
          </p:nvSpPr>
          <p:spPr>
            <a:xfrm>
              <a:off x="11914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1" name="Google Shape;4121;p14"/>
            <p:cNvSpPr/>
            <p:nvPr/>
          </p:nvSpPr>
          <p:spPr>
            <a:xfrm>
              <a:off x="11914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2" name="Google Shape;4122;p14"/>
            <p:cNvSpPr/>
            <p:nvPr/>
          </p:nvSpPr>
          <p:spPr>
            <a:xfrm>
              <a:off x="11914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3" name="Google Shape;4123;p14"/>
            <p:cNvSpPr/>
            <p:nvPr/>
          </p:nvSpPr>
          <p:spPr>
            <a:xfrm>
              <a:off x="119145"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4" name="Google Shape;4124;p14"/>
            <p:cNvSpPr/>
            <p:nvPr/>
          </p:nvSpPr>
          <p:spPr>
            <a:xfrm>
              <a:off x="110918"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5" name="Google Shape;4125;p14"/>
            <p:cNvSpPr/>
            <p:nvPr/>
          </p:nvSpPr>
          <p:spPr>
            <a:xfrm>
              <a:off x="173211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6" name="Google Shape;4126;p14"/>
            <p:cNvSpPr/>
            <p:nvPr/>
          </p:nvSpPr>
          <p:spPr>
            <a:xfrm>
              <a:off x="173211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7" name="Google Shape;4127;p14"/>
            <p:cNvSpPr/>
            <p:nvPr/>
          </p:nvSpPr>
          <p:spPr>
            <a:xfrm>
              <a:off x="173211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8" name="Google Shape;4128;p14"/>
            <p:cNvSpPr/>
            <p:nvPr/>
          </p:nvSpPr>
          <p:spPr>
            <a:xfrm>
              <a:off x="173211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9" name="Google Shape;4129;p14"/>
            <p:cNvSpPr/>
            <p:nvPr/>
          </p:nvSpPr>
          <p:spPr>
            <a:xfrm>
              <a:off x="1723884"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0" name="Google Shape;4130;p14"/>
            <p:cNvSpPr/>
            <p:nvPr/>
          </p:nvSpPr>
          <p:spPr>
            <a:xfrm>
              <a:off x="1723884"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1" name="Google Shape;4131;p14"/>
            <p:cNvSpPr/>
            <p:nvPr/>
          </p:nvSpPr>
          <p:spPr>
            <a:xfrm>
              <a:off x="1732111"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2" name="Google Shape;4132;p14"/>
            <p:cNvSpPr/>
            <p:nvPr/>
          </p:nvSpPr>
          <p:spPr>
            <a:xfrm>
              <a:off x="1723884"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3" name="Google Shape;4133;p14"/>
            <p:cNvSpPr/>
            <p:nvPr/>
          </p:nvSpPr>
          <p:spPr>
            <a:xfrm>
              <a:off x="1732111"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4" name="Google Shape;4134;p14"/>
            <p:cNvSpPr/>
            <p:nvPr/>
          </p:nvSpPr>
          <p:spPr>
            <a:xfrm>
              <a:off x="1723884"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5" name="Google Shape;4135;p14"/>
            <p:cNvSpPr/>
            <p:nvPr/>
          </p:nvSpPr>
          <p:spPr>
            <a:xfrm>
              <a:off x="1732111"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6" name="Google Shape;4136;p14"/>
            <p:cNvSpPr/>
            <p:nvPr/>
          </p:nvSpPr>
          <p:spPr>
            <a:xfrm>
              <a:off x="1723884"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7" name="Google Shape;4137;p14"/>
            <p:cNvSpPr/>
            <p:nvPr/>
          </p:nvSpPr>
          <p:spPr>
            <a:xfrm>
              <a:off x="1732111"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8" name="Google Shape;4138;p14"/>
            <p:cNvSpPr/>
            <p:nvPr/>
          </p:nvSpPr>
          <p:spPr>
            <a:xfrm>
              <a:off x="1723884"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9" name="Google Shape;4139;p14"/>
            <p:cNvSpPr/>
            <p:nvPr/>
          </p:nvSpPr>
          <p:spPr>
            <a:xfrm>
              <a:off x="1732111"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0" name="Google Shape;4140;p14"/>
            <p:cNvSpPr/>
            <p:nvPr/>
          </p:nvSpPr>
          <p:spPr>
            <a:xfrm>
              <a:off x="1732111" y="2169909"/>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1" name="Google Shape;4141;p14"/>
            <p:cNvSpPr/>
            <p:nvPr/>
          </p:nvSpPr>
          <p:spPr>
            <a:xfrm>
              <a:off x="1723884" y="2313220"/>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2" name="Google Shape;4142;p14"/>
            <p:cNvSpPr/>
            <p:nvPr/>
          </p:nvSpPr>
          <p:spPr>
            <a:xfrm>
              <a:off x="1723884" y="245843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3" name="Google Shape;4143;p14"/>
            <p:cNvSpPr/>
            <p:nvPr/>
          </p:nvSpPr>
          <p:spPr>
            <a:xfrm>
              <a:off x="1732111" y="2604493"/>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4" name="Google Shape;4144;p14"/>
            <p:cNvSpPr/>
            <p:nvPr/>
          </p:nvSpPr>
          <p:spPr>
            <a:xfrm>
              <a:off x="1723884" y="274780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1" y="0"/>
                  </a:moveTo>
                  <a:cubicBezTo>
                    <a:pt x="93" y="0"/>
                    <a:pt x="0" y="116"/>
                    <a:pt x="0" y="339"/>
                  </a:cubicBezTo>
                  <a:cubicBezTo>
                    <a:pt x="0" y="555"/>
                    <a:pt x="85" y="678"/>
                    <a:pt x="216"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5" name="Google Shape;4145;p14"/>
            <p:cNvSpPr/>
            <p:nvPr/>
          </p:nvSpPr>
          <p:spPr>
            <a:xfrm>
              <a:off x="2000998"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6" name="Google Shape;4146;p14"/>
            <p:cNvSpPr/>
            <p:nvPr/>
          </p:nvSpPr>
          <p:spPr>
            <a:xfrm>
              <a:off x="2000998"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7" name="Google Shape;4147;p14"/>
            <p:cNvSpPr/>
            <p:nvPr/>
          </p:nvSpPr>
          <p:spPr>
            <a:xfrm>
              <a:off x="2000998"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8" name="Google Shape;4148;p14"/>
            <p:cNvSpPr/>
            <p:nvPr/>
          </p:nvSpPr>
          <p:spPr>
            <a:xfrm>
              <a:off x="2000998"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9" name="Google Shape;4149;p14"/>
            <p:cNvSpPr/>
            <p:nvPr/>
          </p:nvSpPr>
          <p:spPr>
            <a:xfrm>
              <a:off x="1992771"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0" name="Google Shape;4150;p14"/>
            <p:cNvSpPr/>
            <p:nvPr/>
          </p:nvSpPr>
          <p:spPr>
            <a:xfrm>
              <a:off x="1992771"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1" name="Google Shape;4151;p14"/>
            <p:cNvSpPr/>
            <p:nvPr/>
          </p:nvSpPr>
          <p:spPr>
            <a:xfrm>
              <a:off x="2000998"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2" name="Google Shape;4152;p14"/>
            <p:cNvSpPr/>
            <p:nvPr/>
          </p:nvSpPr>
          <p:spPr>
            <a:xfrm>
              <a:off x="1992771"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3" name="Google Shape;4153;p14"/>
            <p:cNvSpPr/>
            <p:nvPr/>
          </p:nvSpPr>
          <p:spPr>
            <a:xfrm>
              <a:off x="2000998"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4" name="Google Shape;4154;p14"/>
            <p:cNvSpPr/>
            <p:nvPr/>
          </p:nvSpPr>
          <p:spPr>
            <a:xfrm>
              <a:off x="1992771"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5" name="Google Shape;4155;p14"/>
            <p:cNvSpPr/>
            <p:nvPr/>
          </p:nvSpPr>
          <p:spPr>
            <a:xfrm>
              <a:off x="2000998"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6" name="Google Shape;4156;p14"/>
            <p:cNvSpPr/>
            <p:nvPr/>
          </p:nvSpPr>
          <p:spPr>
            <a:xfrm>
              <a:off x="1992771"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2"/>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7" name="Google Shape;4157;p14"/>
            <p:cNvSpPr/>
            <p:nvPr/>
          </p:nvSpPr>
          <p:spPr>
            <a:xfrm>
              <a:off x="2000998"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8" name="Google Shape;4158;p14"/>
            <p:cNvSpPr/>
            <p:nvPr/>
          </p:nvSpPr>
          <p:spPr>
            <a:xfrm>
              <a:off x="1992771" y="1879709"/>
              <a:ext cx="53414" cy="80955"/>
            </a:xfrm>
            <a:custGeom>
              <a:avLst/>
              <a:gdLst/>
              <a:ahLst/>
              <a:cxnLst/>
              <a:rect l="l" t="t" r="r" b="b"/>
              <a:pathLst>
                <a:path w="448" h="679" extrusionOk="0">
                  <a:moveTo>
                    <a:pt x="224" y="62"/>
                  </a:moveTo>
                  <a:cubicBezTo>
                    <a:pt x="316" y="62"/>
                    <a:pt x="355" y="162"/>
                    <a:pt x="355" y="332"/>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2"/>
                  </a:cubicBezTo>
                  <a:cubicBezTo>
                    <a:pt x="447"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9" name="Google Shape;4159;p14"/>
            <p:cNvSpPr/>
            <p:nvPr/>
          </p:nvSpPr>
          <p:spPr>
            <a:xfrm>
              <a:off x="2000998"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0" name="Google Shape;4160;p14"/>
            <p:cNvSpPr/>
            <p:nvPr/>
          </p:nvSpPr>
          <p:spPr>
            <a:xfrm>
              <a:off x="2000998"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1" name="Google Shape;4161;p14"/>
            <p:cNvSpPr/>
            <p:nvPr/>
          </p:nvSpPr>
          <p:spPr>
            <a:xfrm>
              <a:off x="1992771" y="2313220"/>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2" name="Google Shape;4162;p14"/>
            <p:cNvSpPr/>
            <p:nvPr/>
          </p:nvSpPr>
          <p:spPr>
            <a:xfrm>
              <a:off x="1992771" y="245843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2"/>
                  </a:cubicBezTo>
                  <a:cubicBezTo>
                    <a:pt x="447"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3" name="Google Shape;4163;p14"/>
            <p:cNvSpPr/>
            <p:nvPr/>
          </p:nvSpPr>
          <p:spPr>
            <a:xfrm>
              <a:off x="2000998"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4" name="Google Shape;4164;p14"/>
            <p:cNvSpPr/>
            <p:nvPr/>
          </p:nvSpPr>
          <p:spPr>
            <a:xfrm>
              <a:off x="2270005"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5" name="Google Shape;4165;p14"/>
            <p:cNvSpPr/>
            <p:nvPr/>
          </p:nvSpPr>
          <p:spPr>
            <a:xfrm>
              <a:off x="2270005"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6" name="Google Shape;4166;p14"/>
            <p:cNvSpPr/>
            <p:nvPr/>
          </p:nvSpPr>
          <p:spPr>
            <a:xfrm>
              <a:off x="2270005"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7" name="Google Shape;4167;p14"/>
            <p:cNvSpPr/>
            <p:nvPr/>
          </p:nvSpPr>
          <p:spPr>
            <a:xfrm>
              <a:off x="2270005"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8" name="Google Shape;4168;p14"/>
            <p:cNvSpPr/>
            <p:nvPr/>
          </p:nvSpPr>
          <p:spPr>
            <a:xfrm>
              <a:off x="2261659"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9" name="Google Shape;4169;p14"/>
            <p:cNvSpPr/>
            <p:nvPr/>
          </p:nvSpPr>
          <p:spPr>
            <a:xfrm>
              <a:off x="2261659"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0" name="Google Shape;4170;p14"/>
            <p:cNvSpPr/>
            <p:nvPr/>
          </p:nvSpPr>
          <p:spPr>
            <a:xfrm>
              <a:off x="2270005"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1" name="Google Shape;4171;p14"/>
            <p:cNvSpPr/>
            <p:nvPr/>
          </p:nvSpPr>
          <p:spPr>
            <a:xfrm>
              <a:off x="2261659"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2" name="Google Shape;4172;p14"/>
            <p:cNvSpPr/>
            <p:nvPr/>
          </p:nvSpPr>
          <p:spPr>
            <a:xfrm>
              <a:off x="2270005" y="1156713"/>
              <a:ext cx="25872" cy="79167"/>
            </a:xfrm>
            <a:custGeom>
              <a:avLst/>
              <a:gdLst/>
              <a:ahLst/>
              <a:cxnLst/>
              <a:rect l="l" t="t" r="r" b="b"/>
              <a:pathLst>
                <a:path w="217" h="664" extrusionOk="0">
                  <a:moveTo>
                    <a:pt x="139" y="1"/>
                  </a:moveTo>
                  <a:lnTo>
                    <a:pt x="0" y="85"/>
                  </a:lnTo>
                  <a:lnTo>
                    <a:pt x="16" y="147"/>
                  </a:lnTo>
                  <a:lnTo>
                    <a:pt x="131" y="85"/>
                  </a:lnTo>
                  <a:lnTo>
                    <a:pt x="131" y="663"/>
                  </a:lnTo>
                  <a:lnTo>
                    <a:pt x="216" y="663"/>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3" name="Google Shape;4173;p14"/>
            <p:cNvSpPr/>
            <p:nvPr/>
          </p:nvSpPr>
          <p:spPr>
            <a:xfrm>
              <a:off x="2261659" y="1300979"/>
              <a:ext cx="53414" cy="80955"/>
            </a:xfrm>
            <a:custGeom>
              <a:avLst/>
              <a:gdLst/>
              <a:ahLst/>
              <a:cxnLst/>
              <a:rect l="l" t="t" r="r" b="b"/>
              <a:pathLst>
                <a:path w="448" h="679" extrusionOk="0">
                  <a:moveTo>
                    <a:pt x="224" y="70"/>
                  </a:moveTo>
                  <a:cubicBezTo>
                    <a:pt x="317" y="70"/>
                    <a:pt x="355" y="170"/>
                    <a:pt x="355" y="331"/>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4" name="Google Shape;4174;p14"/>
            <p:cNvSpPr/>
            <p:nvPr/>
          </p:nvSpPr>
          <p:spPr>
            <a:xfrm>
              <a:off x="2270005"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5" name="Google Shape;4175;p14"/>
            <p:cNvSpPr/>
            <p:nvPr/>
          </p:nvSpPr>
          <p:spPr>
            <a:xfrm>
              <a:off x="2261659" y="1590344"/>
              <a:ext cx="53414" cy="80955"/>
            </a:xfrm>
            <a:custGeom>
              <a:avLst/>
              <a:gdLst/>
              <a:ahLst/>
              <a:cxnLst/>
              <a:rect l="l" t="t" r="r" b="b"/>
              <a:pathLst>
                <a:path w="448" h="679" extrusionOk="0">
                  <a:moveTo>
                    <a:pt x="224" y="70"/>
                  </a:moveTo>
                  <a:cubicBezTo>
                    <a:pt x="317" y="70"/>
                    <a:pt x="355" y="170"/>
                    <a:pt x="355" y="332"/>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2"/>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6" name="Google Shape;4176;p14"/>
            <p:cNvSpPr/>
            <p:nvPr/>
          </p:nvSpPr>
          <p:spPr>
            <a:xfrm>
              <a:off x="2270005" y="1736397"/>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7" name="Google Shape;4177;p14"/>
            <p:cNvSpPr/>
            <p:nvPr/>
          </p:nvSpPr>
          <p:spPr>
            <a:xfrm>
              <a:off x="2261659" y="1879709"/>
              <a:ext cx="53414" cy="80955"/>
            </a:xfrm>
            <a:custGeom>
              <a:avLst/>
              <a:gdLst/>
              <a:ahLst/>
              <a:cxnLst/>
              <a:rect l="l" t="t" r="r" b="b"/>
              <a:pathLst>
                <a:path w="448" h="679" extrusionOk="0">
                  <a:moveTo>
                    <a:pt x="224" y="62"/>
                  </a:moveTo>
                  <a:cubicBezTo>
                    <a:pt x="317" y="62"/>
                    <a:pt x="355" y="162"/>
                    <a:pt x="355" y="332"/>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2"/>
                  </a:cubicBezTo>
                  <a:cubicBezTo>
                    <a:pt x="448"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8" name="Google Shape;4178;p14"/>
            <p:cNvSpPr/>
            <p:nvPr/>
          </p:nvSpPr>
          <p:spPr>
            <a:xfrm>
              <a:off x="2270005" y="202576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9" name="Google Shape;4179;p14"/>
            <p:cNvSpPr/>
            <p:nvPr/>
          </p:nvSpPr>
          <p:spPr>
            <a:xfrm>
              <a:off x="2270005" y="2169909"/>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0" name="Google Shape;4180;p14"/>
            <p:cNvSpPr/>
            <p:nvPr/>
          </p:nvSpPr>
          <p:spPr>
            <a:xfrm>
              <a:off x="2261659" y="2313220"/>
              <a:ext cx="53414" cy="80955"/>
            </a:xfrm>
            <a:custGeom>
              <a:avLst/>
              <a:gdLst/>
              <a:ahLst/>
              <a:cxnLst/>
              <a:rect l="l" t="t" r="r" b="b"/>
              <a:pathLst>
                <a:path w="448" h="679" extrusionOk="0">
                  <a:moveTo>
                    <a:pt x="224" y="70"/>
                  </a:moveTo>
                  <a:cubicBezTo>
                    <a:pt x="317" y="70"/>
                    <a:pt x="355" y="170"/>
                    <a:pt x="355" y="340"/>
                  </a:cubicBezTo>
                  <a:cubicBezTo>
                    <a:pt x="355" y="509"/>
                    <a:pt x="317" y="610"/>
                    <a:pt x="224" y="610"/>
                  </a:cubicBezTo>
                  <a:cubicBezTo>
                    <a:pt x="140" y="610"/>
                    <a:pt x="86" y="517"/>
                    <a:pt x="86" y="348"/>
                  </a:cubicBezTo>
                  <a:cubicBezTo>
                    <a:pt x="86" y="170"/>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1" name="Google Shape;4181;p14"/>
            <p:cNvSpPr/>
            <p:nvPr/>
          </p:nvSpPr>
          <p:spPr>
            <a:xfrm>
              <a:off x="2261659" y="2458439"/>
              <a:ext cx="53414" cy="80955"/>
            </a:xfrm>
            <a:custGeom>
              <a:avLst/>
              <a:gdLst/>
              <a:ahLst/>
              <a:cxnLst/>
              <a:rect l="l" t="t" r="r" b="b"/>
              <a:pathLst>
                <a:path w="448" h="679" extrusionOk="0">
                  <a:moveTo>
                    <a:pt x="224" y="70"/>
                  </a:moveTo>
                  <a:cubicBezTo>
                    <a:pt x="317" y="70"/>
                    <a:pt x="355" y="170"/>
                    <a:pt x="355" y="332"/>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2"/>
                  </a:cubicBezTo>
                  <a:cubicBezTo>
                    <a:pt x="448"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2" name="Google Shape;4182;p14"/>
            <p:cNvSpPr/>
            <p:nvPr/>
          </p:nvSpPr>
          <p:spPr>
            <a:xfrm>
              <a:off x="2270005" y="2604493"/>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3" name="Google Shape;4183;p14"/>
            <p:cNvSpPr/>
            <p:nvPr/>
          </p:nvSpPr>
          <p:spPr>
            <a:xfrm>
              <a:off x="2261659" y="2747804"/>
              <a:ext cx="53414" cy="80955"/>
            </a:xfrm>
            <a:custGeom>
              <a:avLst/>
              <a:gdLst/>
              <a:ahLst/>
              <a:cxnLst/>
              <a:rect l="l" t="t" r="r" b="b"/>
              <a:pathLst>
                <a:path w="448" h="679" extrusionOk="0">
                  <a:moveTo>
                    <a:pt x="224" y="70"/>
                  </a:moveTo>
                  <a:cubicBezTo>
                    <a:pt x="317" y="70"/>
                    <a:pt x="355" y="170"/>
                    <a:pt x="355" y="332"/>
                  </a:cubicBezTo>
                  <a:cubicBezTo>
                    <a:pt x="355" y="501"/>
                    <a:pt x="317" y="609"/>
                    <a:pt x="224" y="609"/>
                  </a:cubicBezTo>
                  <a:cubicBezTo>
                    <a:pt x="140" y="609"/>
                    <a:pt x="86" y="509"/>
                    <a:pt x="86" y="339"/>
                  </a:cubicBezTo>
                  <a:cubicBezTo>
                    <a:pt x="86" y="162"/>
                    <a:pt x="147" y="70"/>
                    <a:pt x="224" y="70"/>
                  </a:cubicBezTo>
                  <a:close/>
                  <a:moveTo>
                    <a:pt x="232" y="0"/>
                  </a:moveTo>
                  <a:cubicBezTo>
                    <a:pt x="93" y="0"/>
                    <a:pt x="1" y="116"/>
                    <a:pt x="1" y="339"/>
                  </a:cubicBezTo>
                  <a:cubicBezTo>
                    <a:pt x="1" y="555"/>
                    <a:pt x="93" y="678"/>
                    <a:pt x="217" y="678"/>
                  </a:cubicBezTo>
                  <a:cubicBezTo>
                    <a:pt x="363" y="678"/>
                    <a:pt x="448" y="555"/>
                    <a:pt x="448" y="332"/>
                  </a:cubicBezTo>
                  <a:cubicBezTo>
                    <a:pt x="448" y="124"/>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4" name="Google Shape;4184;p14"/>
            <p:cNvSpPr/>
            <p:nvPr/>
          </p:nvSpPr>
          <p:spPr>
            <a:xfrm>
              <a:off x="388213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5" name="Google Shape;4185;p14"/>
            <p:cNvSpPr/>
            <p:nvPr/>
          </p:nvSpPr>
          <p:spPr>
            <a:xfrm>
              <a:off x="388213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6" name="Google Shape;4186;p14"/>
            <p:cNvSpPr/>
            <p:nvPr/>
          </p:nvSpPr>
          <p:spPr>
            <a:xfrm>
              <a:off x="3882136"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7" name="Google Shape;4187;p14"/>
            <p:cNvSpPr/>
            <p:nvPr/>
          </p:nvSpPr>
          <p:spPr>
            <a:xfrm>
              <a:off x="3882136"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8" name="Google Shape;4188;p14"/>
            <p:cNvSpPr/>
            <p:nvPr/>
          </p:nvSpPr>
          <p:spPr>
            <a:xfrm>
              <a:off x="387390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9" name="Google Shape;4189;p14"/>
            <p:cNvSpPr/>
            <p:nvPr/>
          </p:nvSpPr>
          <p:spPr>
            <a:xfrm>
              <a:off x="387390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0" name="Google Shape;4190;p14"/>
            <p:cNvSpPr/>
            <p:nvPr/>
          </p:nvSpPr>
          <p:spPr>
            <a:xfrm>
              <a:off x="3882136"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1" name="Google Shape;4191;p14"/>
            <p:cNvSpPr/>
            <p:nvPr/>
          </p:nvSpPr>
          <p:spPr>
            <a:xfrm>
              <a:off x="387390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2" name="Google Shape;4192;p14"/>
            <p:cNvSpPr/>
            <p:nvPr/>
          </p:nvSpPr>
          <p:spPr>
            <a:xfrm>
              <a:off x="4956851"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3" name="Google Shape;4193;p14"/>
            <p:cNvSpPr/>
            <p:nvPr/>
          </p:nvSpPr>
          <p:spPr>
            <a:xfrm>
              <a:off x="495685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4" name="Google Shape;4194;p14"/>
            <p:cNvSpPr/>
            <p:nvPr/>
          </p:nvSpPr>
          <p:spPr>
            <a:xfrm>
              <a:off x="495685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5" name="Google Shape;4195;p14"/>
            <p:cNvSpPr/>
            <p:nvPr/>
          </p:nvSpPr>
          <p:spPr>
            <a:xfrm>
              <a:off x="495685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6" name="Google Shape;4196;p14"/>
            <p:cNvSpPr/>
            <p:nvPr/>
          </p:nvSpPr>
          <p:spPr>
            <a:xfrm>
              <a:off x="494945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7" name="Google Shape;4197;p14"/>
            <p:cNvSpPr/>
            <p:nvPr/>
          </p:nvSpPr>
          <p:spPr>
            <a:xfrm>
              <a:off x="494945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8" name="Google Shape;4198;p14"/>
            <p:cNvSpPr/>
            <p:nvPr/>
          </p:nvSpPr>
          <p:spPr>
            <a:xfrm>
              <a:off x="4956851"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9" name="Google Shape;4199;p14"/>
            <p:cNvSpPr/>
            <p:nvPr/>
          </p:nvSpPr>
          <p:spPr>
            <a:xfrm>
              <a:off x="494945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0" name="Google Shape;4200;p14"/>
            <p:cNvSpPr/>
            <p:nvPr/>
          </p:nvSpPr>
          <p:spPr>
            <a:xfrm>
              <a:off x="656681"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1" name="Google Shape;4201;p14"/>
            <p:cNvSpPr/>
            <p:nvPr/>
          </p:nvSpPr>
          <p:spPr>
            <a:xfrm>
              <a:off x="656681"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2" name="Google Shape;4202;p14"/>
            <p:cNvSpPr/>
            <p:nvPr/>
          </p:nvSpPr>
          <p:spPr>
            <a:xfrm>
              <a:off x="656681"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3" name="Google Shape;4203;p14"/>
            <p:cNvSpPr/>
            <p:nvPr/>
          </p:nvSpPr>
          <p:spPr>
            <a:xfrm>
              <a:off x="656681"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4" name="Google Shape;4204;p14"/>
            <p:cNvSpPr/>
            <p:nvPr/>
          </p:nvSpPr>
          <p:spPr>
            <a:xfrm>
              <a:off x="648454"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5" name="Google Shape;4205;p14"/>
            <p:cNvSpPr/>
            <p:nvPr/>
          </p:nvSpPr>
          <p:spPr>
            <a:xfrm>
              <a:off x="648454"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6" name="Google Shape;4206;p14"/>
            <p:cNvSpPr/>
            <p:nvPr/>
          </p:nvSpPr>
          <p:spPr>
            <a:xfrm>
              <a:off x="2807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7" name="Google Shape;4207;p14"/>
            <p:cNvSpPr/>
            <p:nvPr/>
          </p:nvSpPr>
          <p:spPr>
            <a:xfrm>
              <a:off x="2807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8" name="Google Shape;4208;p14"/>
            <p:cNvSpPr/>
            <p:nvPr/>
          </p:nvSpPr>
          <p:spPr>
            <a:xfrm>
              <a:off x="2807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9" name="Google Shape;4209;p14"/>
            <p:cNvSpPr/>
            <p:nvPr/>
          </p:nvSpPr>
          <p:spPr>
            <a:xfrm>
              <a:off x="2807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0" name="Google Shape;4210;p14"/>
            <p:cNvSpPr/>
            <p:nvPr/>
          </p:nvSpPr>
          <p:spPr>
            <a:xfrm>
              <a:off x="2799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1" name="Google Shape;4211;p14"/>
            <p:cNvSpPr/>
            <p:nvPr/>
          </p:nvSpPr>
          <p:spPr>
            <a:xfrm>
              <a:off x="2799433"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2" name="Google Shape;4212;p14"/>
            <p:cNvSpPr/>
            <p:nvPr/>
          </p:nvSpPr>
          <p:spPr>
            <a:xfrm>
              <a:off x="2807660"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3" name="Google Shape;4213;p14"/>
            <p:cNvSpPr/>
            <p:nvPr/>
          </p:nvSpPr>
          <p:spPr>
            <a:xfrm>
              <a:off x="2799433"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4" name="Google Shape;4214;p14"/>
            <p:cNvSpPr/>
            <p:nvPr/>
          </p:nvSpPr>
          <p:spPr>
            <a:xfrm>
              <a:off x="2807660"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5" name="Google Shape;4215;p14"/>
            <p:cNvSpPr/>
            <p:nvPr/>
          </p:nvSpPr>
          <p:spPr>
            <a:xfrm>
              <a:off x="2799433"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6" name="Google Shape;4216;p14"/>
            <p:cNvSpPr/>
            <p:nvPr/>
          </p:nvSpPr>
          <p:spPr>
            <a:xfrm>
              <a:off x="2807660"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7" name="Google Shape;4217;p14"/>
            <p:cNvSpPr/>
            <p:nvPr/>
          </p:nvSpPr>
          <p:spPr>
            <a:xfrm>
              <a:off x="2799433"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8" name="Google Shape;4218;p14"/>
            <p:cNvSpPr/>
            <p:nvPr/>
          </p:nvSpPr>
          <p:spPr>
            <a:xfrm>
              <a:off x="2807660"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9" name="Google Shape;4219;p14"/>
            <p:cNvSpPr/>
            <p:nvPr/>
          </p:nvSpPr>
          <p:spPr>
            <a:xfrm>
              <a:off x="2799433"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0" name="Google Shape;4220;p14"/>
            <p:cNvSpPr/>
            <p:nvPr/>
          </p:nvSpPr>
          <p:spPr>
            <a:xfrm>
              <a:off x="3344361"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1" name="Google Shape;4221;p14"/>
            <p:cNvSpPr/>
            <p:nvPr/>
          </p:nvSpPr>
          <p:spPr>
            <a:xfrm>
              <a:off x="3344361"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2" name="Google Shape;4222;p14"/>
            <p:cNvSpPr/>
            <p:nvPr/>
          </p:nvSpPr>
          <p:spPr>
            <a:xfrm>
              <a:off x="3344361"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3" name="Google Shape;4223;p14"/>
            <p:cNvSpPr/>
            <p:nvPr/>
          </p:nvSpPr>
          <p:spPr>
            <a:xfrm>
              <a:off x="3344361"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4" name="Google Shape;4224;p14"/>
            <p:cNvSpPr/>
            <p:nvPr/>
          </p:nvSpPr>
          <p:spPr>
            <a:xfrm>
              <a:off x="3336135"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5" name="Google Shape;4225;p14"/>
            <p:cNvSpPr/>
            <p:nvPr/>
          </p:nvSpPr>
          <p:spPr>
            <a:xfrm>
              <a:off x="3336135"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6" name="Google Shape;4226;p14"/>
            <p:cNvSpPr/>
            <p:nvPr/>
          </p:nvSpPr>
          <p:spPr>
            <a:xfrm>
              <a:off x="3344361"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7" name="Google Shape;4227;p14"/>
            <p:cNvSpPr/>
            <p:nvPr/>
          </p:nvSpPr>
          <p:spPr>
            <a:xfrm>
              <a:off x="3336135"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8" name="Google Shape;4228;p14"/>
            <p:cNvSpPr/>
            <p:nvPr/>
          </p:nvSpPr>
          <p:spPr>
            <a:xfrm>
              <a:off x="3344361"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9" name="Google Shape;4229;p14"/>
            <p:cNvSpPr/>
            <p:nvPr/>
          </p:nvSpPr>
          <p:spPr>
            <a:xfrm>
              <a:off x="3336135"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0" name="Google Shape;4230;p14"/>
            <p:cNvSpPr/>
            <p:nvPr/>
          </p:nvSpPr>
          <p:spPr>
            <a:xfrm>
              <a:off x="549450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1" name="Google Shape;4231;p14"/>
            <p:cNvSpPr/>
            <p:nvPr/>
          </p:nvSpPr>
          <p:spPr>
            <a:xfrm>
              <a:off x="549450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2" name="Google Shape;4232;p14"/>
            <p:cNvSpPr/>
            <p:nvPr/>
          </p:nvSpPr>
          <p:spPr>
            <a:xfrm>
              <a:off x="5494506"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3" name="Google Shape;4233;p14"/>
            <p:cNvSpPr/>
            <p:nvPr/>
          </p:nvSpPr>
          <p:spPr>
            <a:xfrm>
              <a:off x="5494506"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4" name="Google Shape;4234;p14"/>
            <p:cNvSpPr/>
            <p:nvPr/>
          </p:nvSpPr>
          <p:spPr>
            <a:xfrm>
              <a:off x="548627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5" name="Google Shape;4235;p14"/>
            <p:cNvSpPr/>
            <p:nvPr/>
          </p:nvSpPr>
          <p:spPr>
            <a:xfrm>
              <a:off x="548627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6" name="Google Shape;4236;p14"/>
            <p:cNvSpPr/>
            <p:nvPr/>
          </p:nvSpPr>
          <p:spPr>
            <a:xfrm>
              <a:off x="5494506"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7" name="Google Shape;4237;p14"/>
            <p:cNvSpPr/>
            <p:nvPr/>
          </p:nvSpPr>
          <p:spPr>
            <a:xfrm>
              <a:off x="6032161"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8" name="Google Shape;4238;p14"/>
            <p:cNvSpPr/>
            <p:nvPr/>
          </p:nvSpPr>
          <p:spPr>
            <a:xfrm>
              <a:off x="6032161"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9" name="Google Shape;4239;p14"/>
            <p:cNvSpPr/>
            <p:nvPr/>
          </p:nvSpPr>
          <p:spPr>
            <a:xfrm>
              <a:off x="6032161"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0" name="Google Shape;4240;p14"/>
            <p:cNvSpPr/>
            <p:nvPr/>
          </p:nvSpPr>
          <p:spPr>
            <a:xfrm>
              <a:off x="6032161"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1" name="Google Shape;4241;p14"/>
            <p:cNvSpPr/>
            <p:nvPr/>
          </p:nvSpPr>
          <p:spPr>
            <a:xfrm>
              <a:off x="602393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2" name="Google Shape;4242;p14"/>
            <p:cNvSpPr/>
            <p:nvPr/>
          </p:nvSpPr>
          <p:spPr>
            <a:xfrm>
              <a:off x="602393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3" name="Google Shape;4243;p14"/>
            <p:cNvSpPr/>
            <p:nvPr/>
          </p:nvSpPr>
          <p:spPr>
            <a:xfrm>
              <a:off x="6032161"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4" name="Google Shape;4244;p14"/>
            <p:cNvSpPr/>
            <p:nvPr/>
          </p:nvSpPr>
          <p:spPr>
            <a:xfrm>
              <a:off x="6023935"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5" name="Google Shape;4245;p14"/>
            <p:cNvSpPr/>
            <p:nvPr/>
          </p:nvSpPr>
          <p:spPr>
            <a:xfrm>
              <a:off x="710783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6" name="Google Shape;4246;p14"/>
            <p:cNvSpPr/>
            <p:nvPr/>
          </p:nvSpPr>
          <p:spPr>
            <a:xfrm>
              <a:off x="710783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7" name="Google Shape;4247;p14"/>
            <p:cNvSpPr/>
            <p:nvPr/>
          </p:nvSpPr>
          <p:spPr>
            <a:xfrm>
              <a:off x="7107830"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8" name="Google Shape;4248;p14"/>
            <p:cNvSpPr/>
            <p:nvPr/>
          </p:nvSpPr>
          <p:spPr>
            <a:xfrm>
              <a:off x="7107830"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9" name="Google Shape;4249;p14"/>
            <p:cNvSpPr/>
            <p:nvPr/>
          </p:nvSpPr>
          <p:spPr>
            <a:xfrm>
              <a:off x="7099484"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0" name="Google Shape;4250;p14"/>
            <p:cNvSpPr/>
            <p:nvPr/>
          </p:nvSpPr>
          <p:spPr>
            <a:xfrm>
              <a:off x="7099484"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1" name="Google Shape;4251;p14"/>
            <p:cNvSpPr/>
            <p:nvPr/>
          </p:nvSpPr>
          <p:spPr>
            <a:xfrm>
              <a:off x="7107830"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2" name="Google Shape;4252;p14"/>
            <p:cNvSpPr/>
            <p:nvPr/>
          </p:nvSpPr>
          <p:spPr>
            <a:xfrm>
              <a:off x="7099484"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3" name="Google Shape;4253;p14"/>
            <p:cNvSpPr/>
            <p:nvPr/>
          </p:nvSpPr>
          <p:spPr>
            <a:xfrm>
              <a:off x="7914253"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4" name="Google Shape;4254;p14"/>
            <p:cNvSpPr/>
            <p:nvPr/>
          </p:nvSpPr>
          <p:spPr>
            <a:xfrm>
              <a:off x="7914253"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5" name="Google Shape;4255;p14"/>
            <p:cNvSpPr/>
            <p:nvPr/>
          </p:nvSpPr>
          <p:spPr>
            <a:xfrm>
              <a:off x="7914253"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6" name="Google Shape;4256;p14"/>
            <p:cNvSpPr/>
            <p:nvPr/>
          </p:nvSpPr>
          <p:spPr>
            <a:xfrm>
              <a:off x="7914253"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7" name="Google Shape;4257;p14"/>
            <p:cNvSpPr/>
            <p:nvPr/>
          </p:nvSpPr>
          <p:spPr>
            <a:xfrm>
              <a:off x="7906027"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8" name="Google Shape;4258;p14"/>
            <p:cNvSpPr/>
            <p:nvPr/>
          </p:nvSpPr>
          <p:spPr>
            <a:xfrm>
              <a:off x="7906027"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9" name="Google Shape;4259;p14"/>
            <p:cNvSpPr/>
            <p:nvPr/>
          </p:nvSpPr>
          <p:spPr>
            <a:xfrm>
              <a:off x="7914253"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0" name="Google Shape;4260;p14"/>
            <p:cNvSpPr/>
            <p:nvPr/>
          </p:nvSpPr>
          <p:spPr>
            <a:xfrm>
              <a:off x="7906027"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1" name="Google Shape;4261;p14"/>
            <p:cNvSpPr/>
            <p:nvPr/>
          </p:nvSpPr>
          <p:spPr>
            <a:xfrm>
              <a:off x="7914253"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2" name="Google Shape;4262;p14"/>
            <p:cNvSpPr/>
            <p:nvPr/>
          </p:nvSpPr>
          <p:spPr>
            <a:xfrm>
              <a:off x="7906027"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3" name="Google Shape;4263;p14"/>
            <p:cNvSpPr/>
            <p:nvPr/>
          </p:nvSpPr>
          <p:spPr>
            <a:xfrm>
              <a:off x="7914253"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4" name="Google Shape;4264;p14"/>
            <p:cNvSpPr/>
            <p:nvPr/>
          </p:nvSpPr>
          <p:spPr>
            <a:xfrm>
              <a:off x="89880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5" name="Google Shape;4265;p14"/>
            <p:cNvSpPr/>
            <p:nvPr/>
          </p:nvSpPr>
          <p:spPr>
            <a:xfrm>
              <a:off x="89880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6" name="Google Shape;4266;p14"/>
            <p:cNvSpPr/>
            <p:nvPr/>
          </p:nvSpPr>
          <p:spPr>
            <a:xfrm>
              <a:off x="89880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7" name="Google Shape;4267;p14"/>
            <p:cNvSpPr/>
            <p:nvPr/>
          </p:nvSpPr>
          <p:spPr>
            <a:xfrm>
              <a:off x="89880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8" name="Google Shape;4268;p14"/>
            <p:cNvSpPr/>
            <p:nvPr/>
          </p:nvSpPr>
          <p:spPr>
            <a:xfrm>
              <a:off x="89806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9" name="Google Shape;4269;p14"/>
            <p:cNvSpPr/>
            <p:nvPr/>
          </p:nvSpPr>
          <p:spPr>
            <a:xfrm>
              <a:off x="89806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0" name="Google Shape;4270;p14"/>
            <p:cNvSpPr/>
            <p:nvPr/>
          </p:nvSpPr>
          <p:spPr>
            <a:xfrm>
              <a:off x="898801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1" name="Google Shape;4271;p14"/>
            <p:cNvSpPr/>
            <p:nvPr/>
          </p:nvSpPr>
          <p:spPr>
            <a:xfrm>
              <a:off x="898062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2" name="Google Shape;4272;p14"/>
            <p:cNvSpPr/>
            <p:nvPr/>
          </p:nvSpPr>
          <p:spPr>
            <a:xfrm>
              <a:off x="898801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3" name="Google Shape;4273;p14"/>
            <p:cNvSpPr/>
            <p:nvPr/>
          </p:nvSpPr>
          <p:spPr>
            <a:xfrm>
              <a:off x="898062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4" name="Google Shape;4274;p14"/>
            <p:cNvSpPr/>
            <p:nvPr/>
          </p:nvSpPr>
          <p:spPr>
            <a:xfrm>
              <a:off x="898801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5" name="Google Shape;4275;p14"/>
            <p:cNvSpPr/>
            <p:nvPr/>
          </p:nvSpPr>
          <p:spPr>
            <a:xfrm>
              <a:off x="898062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6" name="Google Shape;4276;p14"/>
            <p:cNvSpPr/>
            <p:nvPr/>
          </p:nvSpPr>
          <p:spPr>
            <a:xfrm>
              <a:off x="898801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7" name="Google Shape;4277;p14"/>
            <p:cNvSpPr/>
            <p:nvPr/>
          </p:nvSpPr>
          <p:spPr>
            <a:xfrm>
              <a:off x="898062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8" name="Google Shape;4278;p14"/>
            <p:cNvSpPr/>
            <p:nvPr/>
          </p:nvSpPr>
          <p:spPr>
            <a:xfrm>
              <a:off x="898801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9" name="Google Shape;4279;p14"/>
            <p:cNvSpPr/>
            <p:nvPr/>
          </p:nvSpPr>
          <p:spPr>
            <a:xfrm>
              <a:off x="898801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0" name="Google Shape;4280;p14"/>
            <p:cNvSpPr/>
            <p:nvPr/>
          </p:nvSpPr>
          <p:spPr>
            <a:xfrm>
              <a:off x="898062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1" name="Google Shape;4281;p14"/>
            <p:cNvSpPr/>
            <p:nvPr/>
          </p:nvSpPr>
          <p:spPr>
            <a:xfrm>
              <a:off x="898062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2" name="Google Shape;4282;p14"/>
            <p:cNvSpPr/>
            <p:nvPr/>
          </p:nvSpPr>
          <p:spPr>
            <a:xfrm>
              <a:off x="898801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3" name="Google Shape;4283;p14"/>
            <p:cNvSpPr/>
            <p:nvPr/>
          </p:nvSpPr>
          <p:spPr>
            <a:xfrm>
              <a:off x="898062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4" name="Google Shape;4284;p14"/>
            <p:cNvSpPr/>
            <p:nvPr/>
          </p:nvSpPr>
          <p:spPr>
            <a:xfrm>
              <a:off x="898801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5" name="Google Shape;4285;p14"/>
            <p:cNvSpPr/>
            <p:nvPr/>
          </p:nvSpPr>
          <p:spPr>
            <a:xfrm>
              <a:off x="898801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6" name="Google Shape;4286;p14"/>
            <p:cNvSpPr/>
            <p:nvPr/>
          </p:nvSpPr>
          <p:spPr>
            <a:xfrm>
              <a:off x="898062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7" name="Google Shape;4287;p14"/>
            <p:cNvSpPr/>
            <p:nvPr/>
          </p:nvSpPr>
          <p:spPr>
            <a:xfrm>
              <a:off x="898062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8" name="Google Shape;4288;p14"/>
            <p:cNvSpPr/>
            <p:nvPr/>
          </p:nvSpPr>
          <p:spPr>
            <a:xfrm>
              <a:off x="898062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9" name="Google Shape;4289;p14"/>
            <p:cNvSpPr/>
            <p:nvPr/>
          </p:nvSpPr>
          <p:spPr>
            <a:xfrm>
              <a:off x="898801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0" name="Google Shape;4290;p14"/>
            <p:cNvSpPr/>
            <p:nvPr/>
          </p:nvSpPr>
          <p:spPr>
            <a:xfrm>
              <a:off x="898801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1" name="Google Shape;4291;p14"/>
            <p:cNvSpPr/>
            <p:nvPr/>
          </p:nvSpPr>
          <p:spPr>
            <a:xfrm>
              <a:off x="898801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2" name="Google Shape;4292;p14"/>
            <p:cNvSpPr/>
            <p:nvPr/>
          </p:nvSpPr>
          <p:spPr>
            <a:xfrm>
              <a:off x="898062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3" name="Google Shape;4293;p14"/>
            <p:cNvSpPr/>
            <p:nvPr/>
          </p:nvSpPr>
          <p:spPr>
            <a:xfrm>
              <a:off x="898801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4" name="Google Shape;4294;p14"/>
            <p:cNvSpPr/>
            <p:nvPr/>
          </p:nvSpPr>
          <p:spPr>
            <a:xfrm>
              <a:off x="898062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5" name="Google Shape;4295;p14"/>
            <p:cNvSpPr/>
            <p:nvPr/>
          </p:nvSpPr>
          <p:spPr>
            <a:xfrm>
              <a:off x="898801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6" name="Google Shape;4296;p14"/>
            <p:cNvSpPr/>
            <p:nvPr/>
          </p:nvSpPr>
          <p:spPr>
            <a:xfrm>
              <a:off x="898062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7" name="Google Shape;4297;p14"/>
            <p:cNvSpPr/>
            <p:nvPr/>
          </p:nvSpPr>
          <p:spPr>
            <a:xfrm>
              <a:off x="898801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8" name="Google Shape;4298;p14"/>
            <p:cNvSpPr/>
            <p:nvPr/>
          </p:nvSpPr>
          <p:spPr>
            <a:xfrm>
              <a:off x="4419911"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9" name="Google Shape;4299;p14"/>
            <p:cNvSpPr/>
            <p:nvPr/>
          </p:nvSpPr>
          <p:spPr>
            <a:xfrm>
              <a:off x="4419911"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0" name="Google Shape;4300;p14"/>
            <p:cNvSpPr/>
            <p:nvPr/>
          </p:nvSpPr>
          <p:spPr>
            <a:xfrm>
              <a:off x="4419911"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1" name="Google Shape;4301;p14"/>
            <p:cNvSpPr/>
            <p:nvPr/>
          </p:nvSpPr>
          <p:spPr>
            <a:xfrm>
              <a:off x="4419911"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2" name="Google Shape;4302;p14"/>
            <p:cNvSpPr/>
            <p:nvPr/>
          </p:nvSpPr>
          <p:spPr>
            <a:xfrm>
              <a:off x="4411684"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3" name="Google Shape;4303;p14"/>
            <p:cNvSpPr/>
            <p:nvPr/>
          </p:nvSpPr>
          <p:spPr>
            <a:xfrm>
              <a:off x="4411684"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4" name="Google Shape;4304;p14"/>
            <p:cNvSpPr/>
            <p:nvPr/>
          </p:nvSpPr>
          <p:spPr>
            <a:xfrm>
              <a:off x="4419911"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5" name="Google Shape;4305;p14"/>
            <p:cNvSpPr/>
            <p:nvPr/>
          </p:nvSpPr>
          <p:spPr>
            <a:xfrm>
              <a:off x="4411684"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6" name="Google Shape;4306;p14"/>
            <p:cNvSpPr/>
            <p:nvPr/>
          </p:nvSpPr>
          <p:spPr>
            <a:xfrm>
              <a:off x="6838823"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7" name="Google Shape;4307;p14"/>
            <p:cNvSpPr/>
            <p:nvPr/>
          </p:nvSpPr>
          <p:spPr>
            <a:xfrm>
              <a:off x="6838823"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8" name="Google Shape;4308;p14"/>
            <p:cNvSpPr/>
            <p:nvPr/>
          </p:nvSpPr>
          <p:spPr>
            <a:xfrm>
              <a:off x="6838823"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9" name="Google Shape;4309;p14"/>
            <p:cNvSpPr/>
            <p:nvPr/>
          </p:nvSpPr>
          <p:spPr>
            <a:xfrm>
              <a:off x="683059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0" name="Google Shape;4310;p14"/>
            <p:cNvSpPr/>
            <p:nvPr/>
          </p:nvSpPr>
          <p:spPr>
            <a:xfrm>
              <a:off x="683059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1" name="Google Shape;4311;p14"/>
            <p:cNvSpPr/>
            <p:nvPr/>
          </p:nvSpPr>
          <p:spPr>
            <a:xfrm>
              <a:off x="6838823"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2" name="Google Shape;4312;p14"/>
            <p:cNvSpPr/>
            <p:nvPr/>
          </p:nvSpPr>
          <p:spPr>
            <a:xfrm>
              <a:off x="683059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3" name="Google Shape;4313;p14"/>
            <p:cNvSpPr/>
            <p:nvPr/>
          </p:nvSpPr>
          <p:spPr>
            <a:xfrm>
              <a:off x="4688917"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4" name="Google Shape;4314;p14"/>
            <p:cNvSpPr/>
            <p:nvPr/>
          </p:nvSpPr>
          <p:spPr>
            <a:xfrm>
              <a:off x="4688917"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5" name="Google Shape;4315;p14"/>
            <p:cNvSpPr/>
            <p:nvPr/>
          </p:nvSpPr>
          <p:spPr>
            <a:xfrm>
              <a:off x="4688917"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6" name="Google Shape;4316;p14"/>
            <p:cNvSpPr/>
            <p:nvPr/>
          </p:nvSpPr>
          <p:spPr>
            <a:xfrm>
              <a:off x="4680571"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7" name="Google Shape;4317;p14"/>
            <p:cNvSpPr/>
            <p:nvPr/>
          </p:nvSpPr>
          <p:spPr>
            <a:xfrm>
              <a:off x="4680571"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8" name="Google Shape;4318;p14"/>
            <p:cNvSpPr/>
            <p:nvPr/>
          </p:nvSpPr>
          <p:spPr>
            <a:xfrm>
              <a:off x="4688917"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9" name="Google Shape;4319;p14"/>
            <p:cNvSpPr/>
            <p:nvPr/>
          </p:nvSpPr>
          <p:spPr>
            <a:xfrm>
              <a:off x="4680571"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0" name="Google Shape;4320;p14"/>
            <p:cNvSpPr/>
            <p:nvPr/>
          </p:nvSpPr>
          <p:spPr>
            <a:xfrm>
              <a:off x="4688917"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1" name="Google Shape;4321;p14"/>
            <p:cNvSpPr/>
            <p:nvPr/>
          </p:nvSpPr>
          <p:spPr>
            <a:xfrm>
              <a:off x="5763393"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2" name="Google Shape;4322;p14"/>
            <p:cNvSpPr/>
            <p:nvPr/>
          </p:nvSpPr>
          <p:spPr>
            <a:xfrm>
              <a:off x="5763393"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3" name="Google Shape;4323;p14"/>
            <p:cNvSpPr/>
            <p:nvPr/>
          </p:nvSpPr>
          <p:spPr>
            <a:xfrm>
              <a:off x="5763393"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4" name="Google Shape;4324;p14"/>
            <p:cNvSpPr/>
            <p:nvPr/>
          </p:nvSpPr>
          <p:spPr>
            <a:xfrm>
              <a:off x="5755167"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5" name="Google Shape;4325;p14"/>
            <p:cNvSpPr/>
            <p:nvPr/>
          </p:nvSpPr>
          <p:spPr>
            <a:xfrm>
              <a:off x="5755167"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6" name="Google Shape;4326;p14"/>
            <p:cNvSpPr/>
            <p:nvPr/>
          </p:nvSpPr>
          <p:spPr>
            <a:xfrm>
              <a:off x="5763393"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7" name="Google Shape;4327;p14"/>
            <p:cNvSpPr/>
            <p:nvPr/>
          </p:nvSpPr>
          <p:spPr>
            <a:xfrm>
              <a:off x="5755167"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8" name="Google Shape;4328;p14"/>
            <p:cNvSpPr/>
            <p:nvPr/>
          </p:nvSpPr>
          <p:spPr>
            <a:xfrm>
              <a:off x="5763393"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9" name="Google Shape;4329;p14"/>
            <p:cNvSpPr/>
            <p:nvPr/>
          </p:nvSpPr>
          <p:spPr>
            <a:xfrm>
              <a:off x="73765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0" name="Google Shape;4330;p14"/>
            <p:cNvSpPr/>
            <p:nvPr/>
          </p:nvSpPr>
          <p:spPr>
            <a:xfrm>
              <a:off x="73765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1" name="Google Shape;4331;p14"/>
            <p:cNvSpPr/>
            <p:nvPr/>
          </p:nvSpPr>
          <p:spPr>
            <a:xfrm>
              <a:off x="73765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2" name="Google Shape;4332;p14"/>
            <p:cNvSpPr/>
            <p:nvPr/>
          </p:nvSpPr>
          <p:spPr>
            <a:xfrm>
              <a:off x="73683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3" name="Google Shape;4333;p14"/>
            <p:cNvSpPr/>
            <p:nvPr/>
          </p:nvSpPr>
          <p:spPr>
            <a:xfrm>
              <a:off x="73683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4" name="Google Shape;4334;p14"/>
            <p:cNvSpPr/>
            <p:nvPr/>
          </p:nvSpPr>
          <p:spPr>
            <a:xfrm>
              <a:off x="73765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5" name="Google Shape;4335;p14"/>
            <p:cNvSpPr/>
            <p:nvPr/>
          </p:nvSpPr>
          <p:spPr>
            <a:xfrm>
              <a:off x="73683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6" name="Google Shape;4336;p14"/>
            <p:cNvSpPr/>
            <p:nvPr/>
          </p:nvSpPr>
          <p:spPr>
            <a:xfrm>
              <a:off x="73765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7" name="Google Shape;4337;p14"/>
            <p:cNvSpPr/>
            <p:nvPr/>
          </p:nvSpPr>
          <p:spPr>
            <a:xfrm>
              <a:off x="3075593"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8" name="Google Shape;4338;p14"/>
            <p:cNvSpPr/>
            <p:nvPr/>
          </p:nvSpPr>
          <p:spPr>
            <a:xfrm>
              <a:off x="3075593"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9" name="Google Shape;4339;p14"/>
            <p:cNvSpPr/>
            <p:nvPr/>
          </p:nvSpPr>
          <p:spPr>
            <a:xfrm>
              <a:off x="3075593"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0" name="Google Shape;4340;p14"/>
            <p:cNvSpPr/>
            <p:nvPr/>
          </p:nvSpPr>
          <p:spPr>
            <a:xfrm>
              <a:off x="3075593"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1" name="Google Shape;4341;p14"/>
            <p:cNvSpPr/>
            <p:nvPr/>
          </p:nvSpPr>
          <p:spPr>
            <a:xfrm>
              <a:off x="3068201"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2" name="Google Shape;4342;p14"/>
            <p:cNvSpPr/>
            <p:nvPr/>
          </p:nvSpPr>
          <p:spPr>
            <a:xfrm>
              <a:off x="3068201"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3" name="Google Shape;4343;p14"/>
            <p:cNvSpPr/>
            <p:nvPr/>
          </p:nvSpPr>
          <p:spPr>
            <a:xfrm>
              <a:off x="3075593"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4" name="Google Shape;4344;p14"/>
            <p:cNvSpPr/>
            <p:nvPr/>
          </p:nvSpPr>
          <p:spPr>
            <a:xfrm>
              <a:off x="3068201"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5" name="Google Shape;4345;p14"/>
            <p:cNvSpPr/>
            <p:nvPr/>
          </p:nvSpPr>
          <p:spPr>
            <a:xfrm>
              <a:off x="3075593"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6" name="Google Shape;4346;p14"/>
            <p:cNvSpPr/>
            <p:nvPr/>
          </p:nvSpPr>
          <p:spPr>
            <a:xfrm>
              <a:off x="3068201"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7" name="Google Shape;4347;p14"/>
            <p:cNvSpPr/>
            <p:nvPr/>
          </p:nvSpPr>
          <p:spPr>
            <a:xfrm>
              <a:off x="3075593"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8" name="Google Shape;4348;p14"/>
            <p:cNvSpPr/>
            <p:nvPr/>
          </p:nvSpPr>
          <p:spPr>
            <a:xfrm>
              <a:off x="361324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9" name="Google Shape;4349;p14"/>
            <p:cNvSpPr/>
            <p:nvPr/>
          </p:nvSpPr>
          <p:spPr>
            <a:xfrm>
              <a:off x="361324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0" name="Google Shape;4350;p14"/>
            <p:cNvSpPr/>
            <p:nvPr/>
          </p:nvSpPr>
          <p:spPr>
            <a:xfrm>
              <a:off x="361324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1" name="Google Shape;4351;p14"/>
            <p:cNvSpPr/>
            <p:nvPr/>
          </p:nvSpPr>
          <p:spPr>
            <a:xfrm>
              <a:off x="361324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2" name="Google Shape;4352;p14"/>
            <p:cNvSpPr/>
            <p:nvPr/>
          </p:nvSpPr>
          <p:spPr>
            <a:xfrm>
              <a:off x="36050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3" name="Google Shape;4353;p14"/>
            <p:cNvSpPr/>
            <p:nvPr/>
          </p:nvSpPr>
          <p:spPr>
            <a:xfrm>
              <a:off x="36050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4" name="Google Shape;4354;p14"/>
            <p:cNvSpPr/>
            <p:nvPr/>
          </p:nvSpPr>
          <p:spPr>
            <a:xfrm>
              <a:off x="361324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5" name="Google Shape;4355;p14"/>
            <p:cNvSpPr/>
            <p:nvPr/>
          </p:nvSpPr>
          <p:spPr>
            <a:xfrm>
              <a:off x="360502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6" name="Google Shape;4356;p14"/>
            <p:cNvSpPr/>
            <p:nvPr/>
          </p:nvSpPr>
          <p:spPr>
            <a:xfrm>
              <a:off x="415102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7" name="Google Shape;4357;p14"/>
            <p:cNvSpPr/>
            <p:nvPr/>
          </p:nvSpPr>
          <p:spPr>
            <a:xfrm>
              <a:off x="415102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8" name="Google Shape;4358;p14"/>
            <p:cNvSpPr/>
            <p:nvPr/>
          </p:nvSpPr>
          <p:spPr>
            <a:xfrm>
              <a:off x="415102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9" name="Google Shape;4359;p14"/>
            <p:cNvSpPr/>
            <p:nvPr/>
          </p:nvSpPr>
          <p:spPr>
            <a:xfrm>
              <a:off x="415102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0" name="Google Shape;4360;p14"/>
            <p:cNvSpPr/>
            <p:nvPr/>
          </p:nvSpPr>
          <p:spPr>
            <a:xfrm>
              <a:off x="4142797"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1" name="Google Shape;4361;p14"/>
            <p:cNvSpPr/>
            <p:nvPr/>
          </p:nvSpPr>
          <p:spPr>
            <a:xfrm>
              <a:off x="4142797"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2" name="Google Shape;4362;p14"/>
            <p:cNvSpPr/>
            <p:nvPr/>
          </p:nvSpPr>
          <p:spPr>
            <a:xfrm>
              <a:off x="415102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3" name="Google Shape;4363;p14"/>
            <p:cNvSpPr/>
            <p:nvPr/>
          </p:nvSpPr>
          <p:spPr>
            <a:xfrm>
              <a:off x="5225738"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4" name="Google Shape;4364;p14"/>
            <p:cNvSpPr/>
            <p:nvPr/>
          </p:nvSpPr>
          <p:spPr>
            <a:xfrm>
              <a:off x="5225738"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5" name="Google Shape;4365;p14"/>
            <p:cNvSpPr/>
            <p:nvPr/>
          </p:nvSpPr>
          <p:spPr>
            <a:xfrm>
              <a:off x="5225738"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6" name="Google Shape;4366;p14"/>
            <p:cNvSpPr/>
            <p:nvPr/>
          </p:nvSpPr>
          <p:spPr>
            <a:xfrm>
              <a:off x="5225738"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7" name="Google Shape;4367;p14"/>
            <p:cNvSpPr/>
            <p:nvPr/>
          </p:nvSpPr>
          <p:spPr>
            <a:xfrm>
              <a:off x="5217392"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8" name="Google Shape;4368;p14"/>
            <p:cNvSpPr/>
            <p:nvPr/>
          </p:nvSpPr>
          <p:spPr>
            <a:xfrm>
              <a:off x="5217392"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9" name="Google Shape;4369;p14"/>
            <p:cNvSpPr/>
            <p:nvPr/>
          </p:nvSpPr>
          <p:spPr>
            <a:xfrm>
              <a:off x="5225738"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0" name="Google Shape;4370;p14"/>
            <p:cNvSpPr/>
            <p:nvPr/>
          </p:nvSpPr>
          <p:spPr>
            <a:xfrm>
              <a:off x="630104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1" name="Google Shape;4371;p14"/>
            <p:cNvSpPr/>
            <p:nvPr/>
          </p:nvSpPr>
          <p:spPr>
            <a:xfrm>
              <a:off x="630104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2" name="Google Shape;4372;p14"/>
            <p:cNvSpPr/>
            <p:nvPr/>
          </p:nvSpPr>
          <p:spPr>
            <a:xfrm>
              <a:off x="630104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3" name="Google Shape;4373;p14"/>
            <p:cNvSpPr/>
            <p:nvPr/>
          </p:nvSpPr>
          <p:spPr>
            <a:xfrm>
              <a:off x="630104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4" name="Google Shape;4374;p14"/>
            <p:cNvSpPr/>
            <p:nvPr/>
          </p:nvSpPr>
          <p:spPr>
            <a:xfrm>
              <a:off x="62928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5" name="Google Shape;4375;p14"/>
            <p:cNvSpPr/>
            <p:nvPr/>
          </p:nvSpPr>
          <p:spPr>
            <a:xfrm>
              <a:off x="62928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6" name="Google Shape;4376;p14"/>
            <p:cNvSpPr/>
            <p:nvPr/>
          </p:nvSpPr>
          <p:spPr>
            <a:xfrm>
              <a:off x="6301049"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7" name="Google Shape;4377;p14"/>
            <p:cNvSpPr/>
            <p:nvPr/>
          </p:nvSpPr>
          <p:spPr>
            <a:xfrm>
              <a:off x="6292822"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8" name="Google Shape;4378;p14"/>
            <p:cNvSpPr/>
            <p:nvPr/>
          </p:nvSpPr>
          <p:spPr>
            <a:xfrm>
              <a:off x="8182306"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9" name="Google Shape;4379;p14"/>
            <p:cNvSpPr/>
            <p:nvPr/>
          </p:nvSpPr>
          <p:spPr>
            <a:xfrm>
              <a:off x="8182306"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0" name="Google Shape;4380;p14"/>
            <p:cNvSpPr/>
            <p:nvPr/>
          </p:nvSpPr>
          <p:spPr>
            <a:xfrm>
              <a:off x="8182306"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1" name="Google Shape;4381;p14"/>
            <p:cNvSpPr/>
            <p:nvPr/>
          </p:nvSpPr>
          <p:spPr>
            <a:xfrm>
              <a:off x="8182306"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2" name="Google Shape;4382;p14"/>
            <p:cNvSpPr/>
            <p:nvPr/>
          </p:nvSpPr>
          <p:spPr>
            <a:xfrm>
              <a:off x="8174914"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3" name="Google Shape;4383;p14"/>
            <p:cNvSpPr/>
            <p:nvPr/>
          </p:nvSpPr>
          <p:spPr>
            <a:xfrm>
              <a:off x="8174914"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4" name="Google Shape;4384;p14"/>
            <p:cNvSpPr/>
            <p:nvPr/>
          </p:nvSpPr>
          <p:spPr>
            <a:xfrm>
              <a:off x="8182306"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5" name="Google Shape;4385;p14"/>
            <p:cNvSpPr/>
            <p:nvPr/>
          </p:nvSpPr>
          <p:spPr>
            <a:xfrm>
              <a:off x="8174914"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6" name="Google Shape;4386;p14"/>
            <p:cNvSpPr/>
            <p:nvPr/>
          </p:nvSpPr>
          <p:spPr>
            <a:xfrm>
              <a:off x="8182306"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7" name="Google Shape;4387;p14"/>
            <p:cNvSpPr/>
            <p:nvPr/>
          </p:nvSpPr>
          <p:spPr>
            <a:xfrm>
              <a:off x="8174914"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8" name="Google Shape;4388;p14"/>
            <p:cNvSpPr/>
            <p:nvPr/>
          </p:nvSpPr>
          <p:spPr>
            <a:xfrm>
              <a:off x="8182306"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9" name="Google Shape;4389;p14"/>
            <p:cNvSpPr/>
            <p:nvPr/>
          </p:nvSpPr>
          <p:spPr>
            <a:xfrm>
              <a:off x="8174914"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0" name="Google Shape;4390;p14"/>
            <p:cNvSpPr/>
            <p:nvPr/>
          </p:nvSpPr>
          <p:spPr>
            <a:xfrm>
              <a:off x="8182306"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1" name="Google Shape;4391;p14"/>
            <p:cNvSpPr/>
            <p:nvPr/>
          </p:nvSpPr>
          <p:spPr>
            <a:xfrm>
              <a:off x="8174914"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2" name="Google Shape;4392;p14"/>
            <p:cNvSpPr/>
            <p:nvPr/>
          </p:nvSpPr>
          <p:spPr>
            <a:xfrm>
              <a:off x="2538773"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3" name="Google Shape;4393;p14"/>
            <p:cNvSpPr/>
            <p:nvPr/>
          </p:nvSpPr>
          <p:spPr>
            <a:xfrm>
              <a:off x="2538773"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4" name="Google Shape;4394;p14"/>
            <p:cNvSpPr/>
            <p:nvPr/>
          </p:nvSpPr>
          <p:spPr>
            <a:xfrm>
              <a:off x="2538773"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5" name="Google Shape;4395;p14"/>
            <p:cNvSpPr/>
            <p:nvPr/>
          </p:nvSpPr>
          <p:spPr>
            <a:xfrm>
              <a:off x="2538773"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6" name="Google Shape;4396;p14"/>
            <p:cNvSpPr/>
            <p:nvPr/>
          </p:nvSpPr>
          <p:spPr>
            <a:xfrm>
              <a:off x="2530546"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7" name="Google Shape;4397;p14"/>
            <p:cNvSpPr/>
            <p:nvPr/>
          </p:nvSpPr>
          <p:spPr>
            <a:xfrm>
              <a:off x="2530546"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8" name="Google Shape;4398;p14"/>
            <p:cNvSpPr/>
            <p:nvPr/>
          </p:nvSpPr>
          <p:spPr>
            <a:xfrm>
              <a:off x="2538773"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9" name="Google Shape;4399;p14"/>
            <p:cNvSpPr/>
            <p:nvPr/>
          </p:nvSpPr>
          <p:spPr>
            <a:xfrm>
              <a:off x="2530546"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0" name="Google Shape;4400;p14"/>
            <p:cNvSpPr/>
            <p:nvPr/>
          </p:nvSpPr>
          <p:spPr>
            <a:xfrm>
              <a:off x="2538773"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1" name="Google Shape;4401;p14"/>
            <p:cNvSpPr/>
            <p:nvPr/>
          </p:nvSpPr>
          <p:spPr>
            <a:xfrm>
              <a:off x="2530546"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2" name="Google Shape;4402;p14"/>
            <p:cNvSpPr/>
            <p:nvPr/>
          </p:nvSpPr>
          <p:spPr>
            <a:xfrm>
              <a:off x="2538773"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3" name="Google Shape;4403;p14"/>
            <p:cNvSpPr/>
            <p:nvPr/>
          </p:nvSpPr>
          <p:spPr>
            <a:xfrm>
              <a:off x="2530546"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4" name="Google Shape;4404;p14"/>
            <p:cNvSpPr/>
            <p:nvPr/>
          </p:nvSpPr>
          <p:spPr>
            <a:xfrm>
              <a:off x="2538773"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5" name="Google Shape;4405;p14"/>
            <p:cNvSpPr/>
            <p:nvPr/>
          </p:nvSpPr>
          <p:spPr>
            <a:xfrm>
              <a:off x="2530546"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6" name="Google Shape;4406;p14"/>
            <p:cNvSpPr/>
            <p:nvPr/>
          </p:nvSpPr>
          <p:spPr>
            <a:xfrm>
              <a:off x="2538773"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7" name="Google Shape;4407;p14"/>
            <p:cNvSpPr/>
            <p:nvPr/>
          </p:nvSpPr>
          <p:spPr>
            <a:xfrm>
              <a:off x="2538773" y="2169909"/>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8" name="Google Shape;4408;p14"/>
            <p:cNvSpPr/>
            <p:nvPr/>
          </p:nvSpPr>
          <p:spPr>
            <a:xfrm>
              <a:off x="2530546" y="2313220"/>
              <a:ext cx="53414" cy="80955"/>
            </a:xfrm>
            <a:custGeom>
              <a:avLst/>
              <a:gdLst/>
              <a:ahLst/>
              <a:cxnLst/>
              <a:rect l="l" t="t" r="r" b="b"/>
              <a:pathLst>
                <a:path w="448"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9" name="Google Shape;4409;p14"/>
            <p:cNvSpPr/>
            <p:nvPr/>
          </p:nvSpPr>
          <p:spPr>
            <a:xfrm>
              <a:off x="2530546" y="2458439"/>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3">
  <p:cSld name="CUSTOM_22_1_1">
    <p:spTree>
      <p:nvGrpSpPr>
        <p:cNvPr id="1" name="Shape 5588"/>
        <p:cNvGrpSpPr/>
        <p:nvPr/>
      </p:nvGrpSpPr>
      <p:grpSpPr>
        <a:xfrm>
          <a:off x="0" y="0"/>
          <a:ext cx="0" cy="0"/>
          <a:chOff x="0" y="0"/>
          <a:chExt cx="0" cy="0"/>
        </a:xfrm>
      </p:grpSpPr>
      <p:grpSp>
        <p:nvGrpSpPr>
          <p:cNvPr id="5589" name="Google Shape;5589;p17"/>
          <p:cNvGrpSpPr/>
          <p:nvPr/>
        </p:nvGrpSpPr>
        <p:grpSpPr>
          <a:xfrm>
            <a:off x="189" y="52"/>
            <a:ext cx="9144013" cy="5143533"/>
            <a:chOff x="4088025" y="1324225"/>
            <a:chExt cx="1348575" cy="1101800"/>
          </a:xfrm>
        </p:grpSpPr>
        <p:sp>
          <p:nvSpPr>
            <p:cNvPr id="5590" name="Google Shape;5590;p17"/>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1" name="Google Shape;5591;p17"/>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2" name="Google Shape;5592;p17"/>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3" name="Google Shape;5593;p17"/>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4" name="Google Shape;5594;p17"/>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5" name="Google Shape;5595;p17"/>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6" name="Google Shape;5596;p17"/>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7" name="Google Shape;5597;p17"/>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8" name="Google Shape;5598;p17"/>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9" name="Google Shape;5599;p17"/>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0" name="Google Shape;5600;p17"/>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1" name="Google Shape;5601;p17"/>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2" name="Google Shape;5602;p17"/>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3" name="Google Shape;5603;p17"/>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4" name="Google Shape;5604;p17"/>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5" name="Google Shape;5605;p17"/>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6" name="Google Shape;5606;p17"/>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7" name="Google Shape;5607;p17"/>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8" name="Google Shape;5608;p17"/>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9" name="Google Shape;5609;p17"/>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0" name="Google Shape;5610;p17"/>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1" name="Google Shape;5611;p17"/>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2" name="Google Shape;5612;p17"/>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3" name="Google Shape;5613;p17"/>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4" name="Google Shape;5614;p17"/>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5" name="Google Shape;5615;p17"/>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6" name="Google Shape;5616;p17"/>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7" name="Google Shape;5617;p17"/>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8" name="Google Shape;5618;p17"/>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9" name="Google Shape;5619;p17"/>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0" name="Google Shape;5620;p17"/>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1" name="Google Shape;5621;p17"/>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2" name="Google Shape;5622;p17"/>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3" name="Google Shape;5623;p17"/>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4" name="Google Shape;5624;p17"/>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5" name="Google Shape;5625;p17"/>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6" name="Google Shape;5626;p17"/>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7" name="Google Shape;5627;p17"/>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8" name="Google Shape;5628;p17"/>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9" name="Google Shape;5629;p17"/>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0" name="Google Shape;5630;p17"/>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1" name="Google Shape;5631;p17"/>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2" name="Google Shape;5632;p17"/>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3" name="Google Shape;5633;p17"/>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4" name="Google Shape;5634;p17"/>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5" name="Google Shape;5635;p17"/>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6" name="Google Shape;5636;p17"/>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7" name="Google Shape;5637;p17"/>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8" name="Google Shape;5638;p17"/>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9" name="Google Shape;5639;p17"/>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640" name="Google Shape;5640;p17"/>
          <p:cNvGrpSpPr/>
          <p:nvPr/>
        </p:nvGrpSpPr>
        <p:grpSpPr>
          <a:xfrm>
            <a:off x="119145" y="206"/>
            <a:ext cx="8913938" cy="5143474"/>
            <a:chOff x="119145" y="206"/>
            <a:chExt cx="8913938" cy="5143474"/>
          </a:xfrm>
        </p:grpSpPr>
        <p:sp>
          <p:nvSpPr>
            <p:cNvPr id="5641" name="Google Shape;5641;p17"/>
            <p:cNvSpPr/>
            <p:nvPr/>
          </p:nvSpPr>
          <p:spPr>
            <a:xfrm>
              <a:off x="387913"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2" name="Google Shape;5642;p17"/>
            <p:cNvSpPr/>
            <p:nvPr/>
          </p:nvSpPr>
          <p:spPr>
            <a:xfrm>
              <a:off x="387913"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3" name="Google Shape;5643;p17"/>
            <p:cNvSpPr/>
            <p:nvPr/>
          </p:nvSpPr>
          <p:spPr>
            <a:xfrm>
              <a:off x="387913"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4" name="Google Shape;5644;p17"/>
            <p:cNvSpPr/>
            <p:nvPr/>
          </p:nvSpPr>
          <p:spPr>
            <a:xfrm>
              <a:off x="379686"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5" name="Google Shape;5645;p17"/>
            <p:cNvSpPr/>
            <p:nvPr/>
          </p:nvSpPr>
          <p:spPr>
            <a:xfrm>
              <a:off x="92568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6" name="Google Shape;5646;p17"/>
            <p:cNvSpPr/>
            <p:nvPr/>
          </p:nvSpPr>
          <p:spPr>
            <a:xfrm>
              <a:off x="92568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7" name="Google Shape;5647;p17"/>
            <p:cNvSpPr/>
            <p:nvPr/>
          </p:nvSpPr>
          <p:spPr>
            <a:xfrm>
              <a:off x="925687"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8" name="Google Shape;5648;p17"/>
            <p:cNvSpPr/>
            <p:nvPr/>
          </p:nvSpPr>
          <p:spPr>
            <a:xfrm>
              <a:off x="1194455"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9" name="Google Shape;5649;p17"/>
            <p:cNvSpPr/>
            <p:nvPr/>
          </p:nvSpPr>
          <p:spPr>
            <a:xfrm>
              <a:off x="1194455"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0" name="Google Shape;5650;p17"/>
            <p:cNvSpPr/>
            <p:nvPr/>
          </p:nvSpPr>
          <p:spPr>
            <a:xfrm>
              <a:off x="1194455"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1" name="Google Shape;5651;p17"/>
            <p:cNvSpPr/>
            <p:nvPr/>
          </p:nvSpPr>
          <p:spPr>
            <a:xfrm>
              <a:off x="1186229"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2" name="Google Shape;5652;p17"/>
            <p:cNvSpPr/>
            <p:nvPr/>
          </p:nvSpPr>
          <p:spPr>
            <a:xfrm>
              <a:off x="8451074"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3" name="Google Shape;5653;p17"/>
            <p:cNvSpPr/>
            <p:nvPr/>
          </p:nvSpPr>
          <p:spPr>
            <a:xfrm>
              <a:off x="8451074"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4" name="Google Shape;5654;p17"/>
            <p:cNvSpPr/>
            <p:nvPr/>
          </p:nvSpPr>
          <p:spPr>
            <a:xfrm>
              <a:off x="8451074"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5" name="Google Shape;5655;p17"/>
            <p:cNvSpPr/>
            <p:nvPr/>
          </p:nvSpPr>
          <p:spPr>
            <a:xfrm>
              <a:off x="844284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6" name="Google Shape;5656;p17"/>
            <p:cNvSpPr/>
            <p:nvPr/>
          </p:nvSpPr>
          <p:spPr>
            <a:xfrm>
              <a:off x="844284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7" name="Google Shape;5657;p17"/>
            <p:cNvSpPr/>
            <p:nvPr/>
          </p:nvSpPr>
          <p:spPr>
            <a:xfrm>
              <a:off x="8451074"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8" name="Google Shape;5658;p17"/>
            <p:cNvSpPr/>
            <p:nvPr/>
          </p:nvSpPr>
          <p:spPr>
            <a:xfrm>
              <a:off x="844284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9" name="Google Shape;5659;p17"/>
            <p:cNvSpPr/>
            <p:nvPr/>
          </p:nvSpPr>
          <p:spPr>
            <a:xfrm>
              <a:off x="8451074"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0" name="Google Shape;5660;p17"/>
            <p:cNvSpPr/>
            <p:nvPr/>
          </p:nvSpPr>
          <p:spPr>
            <a:xfrm>
              <a:off x="844284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1" name="Google Shape;5661;p17"/>
            <p:cNvSpPr/>
            <p:nvPr/>
          </p:nvSpPr>
          <p:spPr>
            <a:xfrm>
              <a:off x="8442847"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2" name="Google Shape;5662;p17"/>
            <p:cNvSpPr/>
            <p:nvPr/>
          </p:nvSpPr>
          <p:spPr>
            <a:xfrm>
              <a:off x="8451074"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3" name="Google Shape;5663;p17"/>
            <p:cNvSpPr/>
            <p:nvPr/>
          </p:nvSpPr>
          <p:spPr>
            <a:xfrm>
              <a:off x="8451074"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4" name="Google Shape;5664;p17"/>
            <p:cNvSpPr/>
            <p:nvPr/>
          </p:nvSpPr>
          <p:spPr>
            <a:xfrm>
              <a:off x="8451074"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5" name="Google Shape;5665;p17"/>
            <p:cNvSpPr/>
            <p:nvPr/>
          </p:nvSpPr>
          <p:spPr>
            <a:xfrm>
              <a:off x="8442847"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6" name="Google Shape;5666;p17"/>
            <p:cNvSpPr/>
            <p:nvPr/>
          </p:nvSpPr>
          <p:spPr>
            <a:xfrm>
              <a:off x="8451074"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7" name="Google Shape;5667;p17"/>
            <p:cNvSpPr/>
            <p:nvPr/>
          </p:nvSpPr>
          <p:spPr>
            <a:xfrm>
              <a:off x="8451074"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8" name="Google Shape;5668;p17"/>
            <p:cNvSpPr/>
            <p:nvPr/>
          </p:nvSpPr>
          <p:spPr>
            <a:xfrm>
              <a:off x="1463223"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9" name="Google Shape;5669;p17"/>
            <p:cNvSpPr/>
            <p:nvPr/>
          </p:nvSpPr>
          <p:spPr>
            <a:xfrm>
              <a:off x="1463223"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0" name="Google Shape;5670;p17"/>
            <p:cNvSpPr/>
            <p:nvPr/>
          </p:nvSpPr>
          <p:spPr>
            <a:xfrm>
              <a:off x="1463223"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1" name="Google Shape;5671;p17"/>
            <p:cNvSpPr/>
            <p:nvPr/>
          </p:nvSpPr>
          <p:spPr>
            <a:xfrm>
              <a:off x="657005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2" name="Google Shape;5672;p17"/>
            <p:cNvSpPr/>
            <p:nvPr/>
          </p:nvSpPr>
          <p:spPr>
            <a:xfrm>
              <a:off x="657005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3" name="Google Shape;5673;p17"/>
            <p:cNvSpPr/>
            <p:nvPr/>
          </p:nvSpPr>
          <p:spPr>
            <a:xfrm>
              <a:off x="657005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4" name="Google Shape;5674;p17"/>
            <p:cNvSpPr/>
            <p:nvPr/>
          </p:nvSpPr>
          <p:spPr>
            <a:xfrm>
              <a:off x="656170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5" name="Google Shape;5675;p17"/>
            <p:cNvSpPr/>
            <p:nvPr/>
          </p:nvSpPr>
          <p:spPr>
            <a:xfrm>
              <a:off x="6561709"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6" name="Google Shape;5676;p17"/>
            <p:cNvSpPr/>
            <p:nvPr/>
          </p:nvSpPr>
          <p:spPr>
            <a:xfrm>
              <a:off x="6570055"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7" name="Google Shape;5677;p17"/>
            <p:cNvSpPr/>
            <p:nvPr/>
          </p:nvSpPr>
          <p:spPr>
            <a:xfrm>
              <a:off x="6561709"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8" name="Google Shape;5678;p17"/>
            <p:cNvSpPr/>
            <p:nvPr/>
          </p:nvSpPr>
          <p:spPr>
            <a:xfrm>
              <a:off x="7645485"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9" name="Google Shape;5679;p17"/>
            <p:cNvSpPr/>
            <p:nvPr/>
          </p:nvSpPr>
          <p:spPr>
            <a:xfrm>
              <a:off x="7645485"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0" name="Google Shape;5680;p17"/>
            <p:cNvSpPr/>
            <p:nvPr/>
          </p:nvSpPr>
          <p:spPr>
            <a:xfrm>
              <a:off x="7645485"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1" name="Google Shape;5681;p17"/>
            <p:cNvSpPr/>
            <p:nvPr/>
          </p:nvSpPr>
          <p:spPr>
            <a:xfrm>
              <a:off x="7637259"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2" name="Google Shape;5682;p17"/>
            <p:cNvSpPr/>
            <p:nvPr/>
          </p:nvSpPr>
          <p:spPr>
            <a:xfrm>
              <a:off x="7637259"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3" name="Google Shape;5683;p17"/>
            <p:cNvSpPr/>
            <p:nvPr/>
          </p:nvSpPr>
          <p:spPr>
            <a:xfrm>
              <a:off x="7645485"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4" name="Google Shape;5684;p17"/>
            <p:cNvSpPr/>
            <p:nvPr/>
          </p:nvSpPr>
          <p:spPr>
            <a:xfrm>
              <a:off x="7637259" y="866394"/>
              <a:ext cx="53295" cy="80955"/>
            </a:xfrm>
            <a:custGeom>
              <a:avLst/>
              <a:gdLst/>
              <a:ahLst/>
              <a:cxnLst/>
              <a:rect l="l" t="t" r="r" b="b"/>
              <a:pathLst>
                <a:path w="447" h="679" extrusionOk="0">
                  <a:moveTo>
                    <a:pt x="224" y="70"/>
                  </a:moveTo>
                  <a:cubicBezTo>
                    <a:pt x="316" y="70"/>
                    <a:pt x="362" y="170"/>
                    <a:pt x="362" y="340"/>
                  </a:cubicBezTo>
                  <a:cubicBezTo>
                    <a:pt x="362" y="509"/>
                    <a:pt x="316" y="617"/>
                    <a:pt x="224" y="617"/>
                  </a:cubicBezTo>
                  <a:cubicBezTo>
                    <a:pt x="147" y="617"/>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5" name="Google Shape;5685;p17"/>
            <p:cNvSpPr/>
            <p:nvPr/>
          </p:nvSpPr>
          <p:spPr>
            <a:xfrm>
              <a:off x="7645485" y="1012448"/>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6" name="Google Shape;5686;p17"/>
            <p:cNvSpPr/>
            <p:nvPr/>
          </p:nvSpPr>
          <p:spPr>
            <a:xfrm>
              <a:off x="7637259" y="115575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63"/>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7" name="Google Shape;5687;p17"/>
            <p:cNvSpPr/>
            <p:nvPr/>
          </p:nvSpPr>
          <p:spPr>
            <a:xfrm>
              <a:off x="8719961"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8" name="Google Shape;5688;p17"/>
            <p:cNvSpPr/>
            <p:nvPr/>
          </p:nvSpPr>
          <p:spPr>
            <a:xfrm>
              <a:off x="8719961"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9" name="Google Shape;5689;p17"/>
            <p:cNvSpPr/>
            <p:nvPr/>
          </p:nvSpPr>
          <p:spPr>
            <a:xfrm>
              <a:off x="8719961"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0" name="Google Shape;5690;p17"/>
            <p:cNvSpPr/>
            <p:nvPr/>
          </p:nvSpPr>
          <p:spPr>
            <a:xfrm>
              <a:off x="8711735"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1" name="Google Shape;5691;p17"/>
            <p:cNvSpPr/>
            <p:nvPr/>
          </p:nvSpPr>
          <p:spPr>
            <a:xfrm>
              <a:off x="8711735"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2" name="Google Shape;5692;p17"/>
            <p:cNvSpPr/>
            <p:nvPr/>
          </p:nvSpPr>
          <p:spPr>
            <a:xfrm>
              <a:off x="8719961"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3" name="Google Shape;5693;p17"/>
            <p:cNvSpPr/>
            <p:nvPr/>
          </p:nvSpPr>
          <p:spPr>
            <a:xfrm>
              <a:off x="8711735"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4" name="Google Shape;5694;p17"/>
            <p:cNvSpPr/>
            <p:nvPr/>
          </p:nvSpPr>
          <p:spPr>
            <a:xfrm>
              <a:off x="8719961"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5" name="Google Shape;5695;p17"/>
            <p:cNvSpPr/>
            <p:nvPr/>
          </p:nvSpPr>
          <p:spPr>
            <a:xfrm>
              <a:off x="8711735"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6" name="Google Shape;5696;p17"/>
            <p:cNvSpPr/>
            <p:nvPr/>
          </p:nvSpPr>
          <p:spPr>
            <a:xfrm>
              <a:off x="8711735"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7" name="Google Shape;5697;p17"/>
            <p:cNvSpPr/>
            <p:nvPr/>
          </p:nvSpPr>
          <p:spPr>
            <a:xfrm>
              <a:off x="8719961"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8" name="Google Shape;5698;p17"/>
            <p:cNvSpPr/>
            <p:nvPr/>
          </p:nvSpPr>
          <p:spPr>
            <a:xfrm>
              <a:off x="8719961"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9" name="Google Shape;5699;p17"/>
            <p:cNvSpPr/>
            <p:nvPr/>
          </p:nvSpPr>
          <p:spPr>
            <a:xfrm>
              <a:off x="8719961"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0" name="Google Shape;5700;p17"/>
            <p:cNvSpPr/>
            <p:nvPr/>
          </p:nvSpPr>
          <p:spPr>
            <a:xfrm>
              <a:off x="8711735"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1" name="Google Shape;5701;p17"/>
            <p:cNvSpPr/>
            <p:nvPr/>
          </p:nvSpPr>
          <p:spPr>
            <a:xfrm>
              <a:off x="8719961"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2" name="Google Shape;5702;p17"/>
            <p:cNvSpPr/>
            <p:nvPr/>
          </p:nvSpPr>
          <p:spPr>
            <a:xfrm>
              <a:off x="8719961"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3" name="Google Shape;5703;p17"/>
            <p:cNvSpPr/>
            <p:nvPr/>
          </p:nvSpPr>
          <p:spPr>
            <a:xfrm>
              <a:off x="8711735"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4" name="Google Shape;5704;p17"/>
            <p:cNvSpPr/>
            <p:nvPr/>
          </p:nvSpPr>
          <p:spPr>
            <a:xfrm>
              <a:off x="8719961"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5" name="Google Shape;5705;p17"/>
            <p:cNvSpPr/>
            <p:nvPr/>
          </p:nvSpPr>
          <p:spPr>
            <a:xfrm>
              <a:off x="8711735"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6" name="Google Shape;5706;p17"/>
            <p:cNvSpPr/>
            <p:nvPr/>
          </p:nvSpPr>
          <p:spPr>
            <a:xfrm>
              <a:off x="8719961"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7" name="Google Shape;5707;p17"/>
            <p:cNvSpPr/>
            <p:nvPr/>
          </p:nvSpPr>
          <p:spPr>
            <a:xfrm>
              <a:off x="8711735"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8" name="Google Shape;5708;p17"/>
            <p:cNvSpPr/>
            <p:nvPr/>
          </p:nvSpPr>
          <p:spPr>
            <a:xfrm>
              <a:off x="8719961"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9" name="Google Shape;5709;p17"/>
            <p:cNvSpPr/>
            <p:nvPr/>
          </p:nvSpPr>
          <p:spPr>
            <a:xfrm>
              <a:off x="8711735"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0" name="Google Shape;5710;p17"/>
            <p:cNvSpPr/>
            <p:nvPr/>
          </p:nvSpPr>
          <p:spPr>
            <a:xfrm>
              <a:off x="8711735"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1" name="Google Shape;5711;p17"/>
            <p:cNvSpPr/>
            <p:nvPr/>
          </p:nvSpPr>
          <p:spPr>
            <a:xfrm>
              <a:off x="8719961"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2" name="Google Shape;5712;p17"/>
            <p:cNvSpPr/>
            <p:nvPr/>
          </p:nvSpPr>
          <p:spPr>
            <a:xfrm>
              <a:off x="8711735"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3" name="Google Shape;5713;p17"/>
            <p:cNvSpPr/>
            <p:nvPr/>
          </p:nvSpPr>
          <p:spPr>
            <a:xfrm>
              <a:off x="8711735"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4" name="Google Shape;5714;p17"/>
            <p:cNvSpPr/>
            <p:nvPr/>
          </p:nvSpPr>
          <p:spPr>
            <a:xfrm>
              <a:off x="8711735"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5" name="Google Shape;5715;p17"/>
            <p:cNvSpPr/>
            <p:nvPr/>
          </p:nvSpPr>
          <p:spPr>
            <a:xfrm>
              <a:off x="8719961"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6" name="Google Shape;5716;p17"/>
            <p:cNvSpPr/>
            <p:nvPr/>
          </p:nvSpPr>
          <p:spPr>
            <a:xfrm>
              <a:off x="8719961"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7" name="Google Shape;5717;p17"/>
            <p:cNvSpPr/>
            <p:nvPr/>
          </p:nvSpPr>
          <p:spPr>
            <a:xfrm>
              <a:off x="8719961"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8" name="Google Shape;5718;p17"/>
            <p:cNvSpPr/>
            <p:nvPr/>
          </p:nvSpPr>
          <p:spPr>
            <a:xfrm>
              <a:off x="8711735"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9" name="Google Shape;5719;p17"/>
            <p:cNvSpPr/>
            <p:nvPr/>
          </p:nvSpPr>
          <p:spPr>
            <a:xfrm>
              <a:off x="8719961"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0" name="Google Shape;5720;p17"/>
            <p:cNvSpPr/>
            <p:nvPr/>
          </p:nvSpPr>
          <p:spPr>
            <a:xfrm>
              <a:off x="8711735"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1" name="Google Shape;5721;p17"/>
            <p:cNvSpPr/>
            <p:nvPr/>
          </p:nvSpPr>
          <p:spPr>
            <a:xfrm>
              <a:off x="8719961"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2" name="Google Shape;5722;p17"/>
            <p:cNvSpPr/>
            <p:nvPr/>
          </p:nvSpPr>
          <p:spPr>
            <a:xfrm>
              <a:off x="8711735"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3" name="Google Shape;5723;p17"/>
            <p:cNvSpPr/>
            <p:nvPr/>
          </p:nvSpPr>
          <p:spPr>
            <a:xfrm>
              <a:off x="119145"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4" name="Google Shape;5724;p17"/>
            <p:cNvSpPr/>
            <p:nvPr/>
          </p:nvSpPr>
          <p:spPr>
            <a:xfrm>
              <a:off x="119145"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5" name="Google Shape;5725;p17"/>
            <p:cNvSpPr/>
            <p:nvPr/>
          </p:nvSpPr>
          <p:spPr>
            <a:xfrm>
              <a:off x="119145"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6" name="Google Shape;5726;p17"/>
            <p:cNvSpPr/>
            <p:nvPr/>
          </p:nvSpPr>
          <p:spPr>
            <a:xfrm>
              <a:off x="173211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7" name="Google Shape;5727;p17"/>
            <p:cNvSpPr/>
            <p:nvPr/>
          </p:nvSpPr>
          <p:spPr>
            <a:xfrm>
              <a:off x="173211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8" name="Google Shape;5728;p17"/>
            <p:cNvSpPr/>
            <p:nvPr/>
          </p:nvSpPr>
          <p:spPr>
            <a:xfrm>
              <a:off x="173211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9" name="Google Shape;5729;p17"/>
            <p:cNvSpPr/>
            <p:nvPr/>
          </p:nvSpPr>
          <p:spPr>
            <a:xfrm>
              <a:off x="2000998"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0" name="Google Shape;5730;p17"/>
            <p:cNvSpPr/>
            <p:nvPr/>
          </p:nvSpPr>
          <p:spPr>
            <a:xfrm>
              <a:off x="2000998"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1" name="Google Shape;5731;p17"/>
            <p:cNvSpPr/>
            <p:nvPr/>
          </p:nvSpPr>
          <p:spPr>
            <a:xfrm>
              <a:off x="2000998"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2" name="Google Shape;5732;p17"/>
            <p:cNvSpPr/>
            <p:nvPr/>
          </p:nvSpPr>
          <p:spPr>
            <a:xfrm>
              <a:off x="2000998"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3" name="Google Shape;5733;p17"/>
            <p:cNvSpPr/>
            <p:nvPr/>
          </p:nvSpPr>
          <p:spPr>
            <a:xfrm>
              <a:off x="2270005"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4" name="Google Shape;5734;p17"/>
            <p:cNvSpPr/>
            <p:nvPr/>
          </p:nvSpPr>
          <p:spPr>
            <a:xfrm>
              <a:off x="2270005"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5" name="Google Shape;5735;p17"/>
            <p:cNvSpPr/>
            <p:nvPr/>
          </p:nvSpPr>
          <p:spPr>
            <a:xfrm>
              <a:off x="2270005"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6" name="Google Shape;5736;p17"/>
            <p:cNvSpPr/>
            <p:nvPr/>
          </p:nvSpPr>
          <p:spPr>
            <a:xfrm>
              <a:off x="2270005"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7" name="Google Shape;5737;p17"/>
            <p:cNvSpPr/>
            <p:nvPr/>
          </p:nvSpPr>
          <p:spPr>
            <a:xfrm>
              <a:off x="2261659"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8" name="Google Shape;5738;p17"/>
            <p:cNvSpPr/>
            <p:nvPr/>
          </p:nvSpPr>
          <p:spPr>
            <a:xfrm>
              <a:off x="388213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9" name="Google Shape;5739;p17"/>
            <p:cNvSpPr/>
            <p:nvPr/>
          </p:nvSpPr>
          <p:spPr>
            <a:xfrm>
              <a:off x="388213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0" name="Google Shape;5740;p17"/>
            <p:cNvSpPr/>
            <p:nvPr/>
          </p:nvSpPr>
          <p:spPr>
            <a:xfrm>
              <a:off x="3882136"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1" name="Google Shape;5741;p17"/>
            <p:cNvSpPr/>
            <p:nvPr/>
          </p:nvSpPr>
          <p:spPr>
            <a:xfrm>
              <a:off x="3882136"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2" name="Google Shape;5742;p17"/>
            <p:cNvSpPr/>
            <p:nvPr/>
          </p:nvSpPr>
          <p:spPr>
            <a:xfrm>
              <a:off x="387390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3" name="Google Shape;5743;p17"/>
            <p:cNvSpPr/>
            <p:nvPr/>
          </p:nvSpPr>
          <p:spPr>
            <a:xfrm>
              <a:off x="387390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4" name="Google Shape;5744;p17"/>
            <p:cNvSpPr/>
            <p:nvPr/>
          </p:nvSpPr>
          <p:spPr>
            <a:xfrm>
              <a:off x="3882136"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5" name="Google Shape;5745;p17"/>
            <p:cNvSpPr/>
            <p:nvPr/>
          </p:nvSpPr>
          <p:spPr>
            <a:xfrm>
              <a:off x="387390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6" name="Google Shape;5746;p17"/>
            <p:cNvSpPr/>
            <p:nvPr/>
          </p:nvSpPr>
          <p:spPr>
            <a:xfrm>
              <a:off x="3882136"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7" name="Google Shape;5747;p17"/>
            <p:cNvSpPr/>
            <p:nvPr/>
          </p:nvSpPr>
          <p:spPr>
            <a:xfrm>
              <a:off x="3873909"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8" name="Google Shape;5748;p17"/>
            <p:cNvSpPr/>
            <p:nvPr/>
          </p:nvSpPr>
          <p:spPr>
            <a:xfrm>
              <a:off x="3882136"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9" name="Google Shape;5749;p17"/>
            <p:cNvSpPr/>
            <p:nvPr/>
          </p:nvSpPr>
          <p:spPr>
            <a:xfrm>
              <a:off x="3873909" y="1590344"/>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0" name="Google Shape;5750;p17"/>
            <p:cNvSpPr/>
            <p:nvPr/>
          </p:nvSpPr>
          <p:spPr>
            <a:xfrm>
              <a:off x="4956851"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1" name="Google Shape;5751;p17"/>
            <p:cNvSpPr/>
            <p:nvPr/>
          </p:nvSpPr>
          <p:spPr>
            <a:xfrm>
              <a:off x="4956851"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2" name="Google Shape;5752;p17"/>
            <p:cNvSpPr/>
            <p:nvPr/>
          </p:nvSpPr>
          <p:spPr>
            <a:xfrm>
              <a:off x="4956851"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3" name="Google Shape;5753;p17"/>
            <p:cNvSpPr/>
            <p:nvPr/>
          </p:nvSpPr>
          <p:spPr>
            <a:xfrm>
              <a:off x="4956851"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4" name="Google Shape;5754;p17"/>
            <p:cNvSpPr/>
            <p:nvPr/>
          </p:nvSpPr>
          <p:spPr>
            <a:xfrm>
              <a:off x="494945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5" name="Google Shape;5755;p17"/>
            <p:cNvSpPr/>
            <p:nvPr/>
          </p:nvSpPr>
          <p:spPr>
            <a:xfrm>
              <a:off x="494945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6" name="Google Shape;5756;p17"/>
            <p:cNvSpPr/>
            <p:nvPr/>
          </p:nvSpPr>
          <p:spPr>
            <a:xfrm>
              <a:off x="4956851"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7" name="Google Shape;5757;p17"/>
            <p:cNvSpPr/>
            <p:nvPr/>
          </p:nvSpPr>
          <p:spPr>
            <a:xfrm>
              <a:off x="494945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8" name="Google Shape;5758;p17"/>
            <p:cNvSpPr/>
            <p:nvPr/>
          </p:nvSpPr>
          <p:spPr>
            <a:xfrm>
              <a:off x="4956851"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9" name="Google Shape;5759;p17"/>
            <p:cNvSpPr/>
            <p:nvPr/>
          </p:nvSpPr>
          <p:spPr>
            <a:xfrm>
              <a:off x="656681"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0" name="Google Shape;5760;p17"/>
            <p:cNvSpPr/>
            <p:nvPr/>
          </p:nvSpPr>
          <p:spPr>
            <a:xfrm>
              <a:off x="656681"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1" name="Google Shape;5761;p17"/>
            <p:cNvSpPr/>
            <p:nvPr/>
          </p:nvSpPr>
          <p:spPr>
            <a:xfrm>
              <a:off x="656681"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2" name="Google Shape;5762;p17"/>
            <p:cNvSpPr/>
            <p:nvPr/>
          </p:nvSpPr>
          <p:spPr>
            <a:xfrm>
              <a:off x="2807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3" name="Google Shape;5763;p17"/>
            <p:cNvSpPr/>
            <p:nvPr/>
          </p:nvSpPr>
          <p:spPr>
            <a:xfrm>
              <a:off x="2807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4" name="Google Shape;5764;p17"/>
            <p:cNvSpPr/>
            <p:nvPr/>
          </p:nvSpPr>
          <p:spPr>
            <a:xfrm>
              <a:off x="2807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5" name="Google Shape;5765;p17"/>
            <p:cNvSpPr/>
            <p:nvPr/>
          </p:nvSpPr>
          <p:spPr>
            <a:xfrm>
              <a:off x="3344361"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6" name="Google Shape;5766;p17"/>
            <p:cNvSpPr/>
            <p:nvPr/>
          </p:nvSpPr>
          <p:spPr>
            <a:xfrm>
              <a:off x="3344361"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7" name="Google Shape;5767;p17"/>
            <p:cNvSpPr/>
            <p:nvPr/>
          </p:nvSpPr>
          <p:spPr>
            <a:xfrm>
              <a:off x="3344361"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8" name="Google Shape;5768;p17"/>
            <p:cNvSpPr/>
            <p:nvPr/>
          </p:nvSpPr>
          <p:spPr>
            <a:xfrm>
              <a:off x="3344361"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9" name="Google Shape;5769;p17"/>
            <p:cNvSpPr/>
            <p:nvPr/>
          </p:nvSpPr>
          <p:spPr>
            <a:xfrm>
              <a:off x="3336135"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0" name="Google Shape;5770;p17"/>
            <p:cNvSpPr/>
            <p:nvPr/>
          </p:nvSpPr>
          <p:spPr>
            <a:xfrm>
              <a:off x="549450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1" name="Google Shape;5771;p17"/>
            <p:cNvSpPr/>
            <p:nvPr/>
          </p:nvSpPr>
          <p:spPr>
            <a:xfrm>
              <a:off x="549450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2" name="Google Shape;5772;p17"/>
            <p:cNvSpPr/>
            <p:nvPr/>
          </p:nvSpPr>
          <p:spPr>
            <a:xfrm>
              <a:off x="5494506"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3" name="Google Shape;5773;p17"/>
            <p:cNvSpPr/>
            <p:nvPr/>
          </p:nvSpPr>
          <p:spPr>
            <a:xfrm>
              <a:off x="5494506"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4" name="Google Shape;5774;p17"/>
            <p:cNvSpPr/>
            <p:nvPr/>
          </p:nvSpPr>
          <p:spPr>
            <a:xfrm>
              <a:off x="548627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5" name="Google Shape;5775;p17"/>
            <p:cNvSpPr/>
            <p:nvPr/>
          </p:nvSpPr>
          <p:spPr>
            <a:xfrm>
              <a:off x="548627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6" name="Google Shape;5776;p17"/>
            <p:cNvSpPr/>
            <p:nvPr/>
          </p:nvSpPr>
          <p:spPr>
            <a:xfrm>
              <a:off x="5494506"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7" name="Google Shape;5777;p17"/>
            <p:cNvSpPr/>
            <p:nvPr/>
          </p:nvSpPr>
          <p:spPr>
            <a:xfrm>
              <a:off x="5486279"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8" name="Google Shape;5778;p17"/>
            <p:cNvSpPr/>
            <p:nvPr/>
          </p:nvSpPr>
          <p:spPr>
            <a:xfrm>
              <a:off x="6032161"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9" name="Google Shape;5779;p17"/>
            <p:cNvSpPr/>
            <p:nvPr/>
          </p:nvSpPr>
          <p:spPr>
            <a:xfrm>
              <a:off x="6032161"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0" name="Google Shape;5780;p17"/>
            <p:cNvSpPr/>
            <p:nvPr/>
          </p:nvSpPr>
          <p:spPr>
            <a:xfrm>
              <a:off x="6032161"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1" name="Google Shape;5781;p17"/>
            <p:cNvSpPr/>
            <p:nvPr/>
          </p:nvSpPr>
          <p:spPr>
            <a:xfrm>
              <a:off x="6032161"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2" name="Google Shape;5782;p17"/>
            <p:cNvSpPr/>
            <p:nvPr/>
          </p:nvSpPr>
          <p:spPr>
            <a:xfrm>
              <a:off x="602393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3" name="Google Shape;5783;p17"/>
            <p:cNvSpPr/>
            <p:nvPr/>
          </p:nvSpPr>
          <p:spPr>
            <a:xfrm>
              <a:off x="602393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4" name="Google Shape;5784;p17"/>
            <p:cNvSpPr/>
            <p:nvPr/>
          </p:nvSpPr>
          <p:spPr>
            <a:xfrm>
              <a:off x="6032161"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5" name="Google Shape;5785;p17"/>
            <p:cNvSpPr/>
            <p:nvPr/>
          </p:nvSpPr>
          <p:spPr>
            <a:xfrm>
              <a:off x="710783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6" name="Google Shape;5786;p17"/>
            <p:cNvSpPr/>
            <p:nvPr/>
          </p:nvSpPr>
          <p:spPr>
            <a:xfrm>
              <a:off x="710783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7" name="Google Shape;5787;p17"/>
            <p:cNvSpPr/>
            <p:nvPr/>
          </p:nvSpPr>
          <p:spPr>
            <a:xfrm>
              <a:off x="7107830"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8" name="Google Shape;5788;p17"/>
            <p:cNvSpPr/>
            <p:nvPr/>
          </p:nvSpPr>
          <p:spPr>
            <a:xfrm>
              <a:off x="7107830"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9" name="Google Shape;5789;p17"/>
            <p:cNvSpPr/>
            <p:nvPr/>
          </p:nvSpPr>
          <p:spPr>
            <a:xfrm>
              <a:off x="7099484"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0" name="Google Shape;5790;p17"/>
            <p:cNvSpPr/>
            <p:nvPr/>
          </p:nvSpPr>
          <p:spPr>
            <a:xfrm>
              <a:off x="7099484"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1" name="Google Shape;5791;p17"/>
            <p:cNvSpPr/>
            <p:nvPr/>
          </p:nvSpPr>
          <p:spPr>
            <a:xfrm>
              <a:off x="7107830"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2" name="Google Shape;5792;p17"/>
            <p:cNvSpPr/>
            <p:nvPr/>
          </p:nvSpPr>
          <p:spPr>
            <a:xfrm>
              <a:off x="7099484"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3" name="Google Shape;5793;p17"/>
            <p:cNvSpPr/>
            <p:nvPr/>
          </p:nvSpPr>
          <p:spPr>
            <a:xfrm>
              <a:off x="7107830" y="1156713"/>
              <a:ext cx="25872" cy="79167"/>
            </a:xfrm>
            <a:custGeom>
              <a:avLst/>
              <a:gdLst/>
              <a:ahLst/>
              <a:cxnLst/>
              <a:rect l="l" t="t" r="r" b="b"/>
              <a:pathLst>
                <a:path w="217" h="664" extrusionOk="0">
                  <a:moveTo>
                    <a:pt x="139" y="1"/>
                  </a:moveTo>
                  <a:lnTo>
                    <a:pt x="0" y="85"/>
                  </a:lnTo>
                  <a:lnTo>
                    <a:pt x="16" y="147"/>
                  </a:lnTo>
                  <a:lnTo>
                    <a:pt x="131" y="85"/>
                  </a:lnTo>
                  <a:lnTo>
                    <a:pt x="131"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4" name="Google Shape;5794;p17"/>
            <p:cNvSpPr/>
            <p:nvPr/>
          </p:nvSpPr>
          <p:spPr>
            <a:xfrm>
              <a:off x="7914253"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5" name="Google Shape;5795;p17"/>
            <p:cNvSpPr/>
            <p:nvPr/>
          </p:nvSpPr>
          <p:spPr>
            <a:xfrm>
              <a:off x="7914253"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6" name="Google Shape;5796;p17"/>
            <p:cNvSpPr/>
            <p:nvPr/>
          </p:nvSpPr>
          <p:spPr>
            <a:xfrm>
              <a:off x="7914253"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7" name="Google Shape;5797;p17"/>
            <p:cNvSpPr/>
            <p:nvPr/>
          </p:nvSpPr>
          <p:spPr>
            <a:xfrm>
              <a:off x="7914253"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8" name="Google Shape;5798;p17"/>
            <p:cNvSpPr/>
            <p:nvPr/>
          </p:nvSpPr>
          <p:spPr>
            <a:xfrm>
              <a:off x="7906027"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9" name="Google Shape;5799;p17"/>
            <p:cNvSpPr/>
            <p:nvPr/>
          </p:nvSpPr>
          <p:spPr>
            <a:xfrm>
              <a:off x="7906027"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0" name="Google Shape;5800;p17"/>
            <p:cNvSpPr/>
            <p:nvPr/>
          </p:nvSpPr>
          <p:spPr>
            <a:xfrm>
              <a:off x="7914253"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1" name="Google Shape;5801;p17"/>
            <p:cNvSpPr/>
            <p:nvPr/>
          </p:nvSpPr>
          <p:spPr>
            <a:xfrm>
              <a:off x="7906027"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24" y="0"/>
                  </a:moveTo>
                  <a:cubicBezTo>
                    <a:pt x="93" y="0"/>
                    <a:pt x="0" y="124"/>
                    <a:pt x="0" y="347"/>
                  </a:cubicBezTo>
                  <a:cubicBezTo>
                    <a:pt x="0" y="563"/>
                    <a:pt x="85" y="686"/>
                    <a:pt x="216" y="686"/>
                  </a:cubicBezTo>
                  <a:cubicBezTo>
                    <a:pt x="362" y="686"/>
                    <a:pt x="447" y="563"/>
                    <a:pt x="447" y="339"/>
                  </a:cubicBezTo>
                  <a:cubicBezTo>
                    <a:pt x="447" y="124"/>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2" name="Google Shape;5802;p17"/>
            <p:cNvSpPr/>
            <p:nvPr/>
          </p:nvSpPr>
          <p:spPr>
            <a:xfrm>
              <a:off x="7914253" y="1156713"/>
              <a:ext cx="25872" cy="79167"/>
            </a:xfrm>
            <a:custGeom>
              <a:avLst/>
              <a:gdLst/>
              <a:ahLst/>
              <a:cxnLst/>
              <a:rect l="l" t="t" r="r" b="b"/>
              <a:pathLst>
                <a:path w="217" h="664" extrusionOk="0">
                  <a:moveTo>
                    <a:pt x="139" y="1"/>
                  </a:moveTo>
                  <a:lnTo>
                    <a:pt x="1" y="85"/>
                  </a:lnTo>
                  <a:lnTo>
                    <a:pt x="16" y="147"/>
                  </a:lnTo>
                  <a:lnTo>
                    <a:pt x="132" y="85"/>
                  </a:lnTo>
                  <a:lnTo>
                    <a:pt x="132"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3" name="Google Shape;5803;p17"/>
            <p:cNvSpPr/>
            <p:nvPr/>
          </p:nvSpPr>
          <p:spPr>
            <a:xfrm>
              <a:off x="7906027"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4" name="Google Shape;5804;p17"/>
            <p:cNvSpPr/>
            <p:nvPr/>
          </p:nvSpPr>
          <p:spPr>
            <a:xfrm>
              <a:off x="89880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5" name="Google Shape;5805;p17"/>
            <p:cNvSpPr/>
            <p:nvPr/>
          </p:nvSpPr>
          <p:spPr>
            <a:xfrm>
              <a:off x="89880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6" name="Google Shape;5806;p17"/>
            <p:cNvSpPr/>
            <p:nvPr/>
          </p:nvSpPr>
          <p:spPr>
            <a:xfrm>
              <a:off x="89880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7" name="Google Shape;5807;p17"/>
            <p:cNvSpPr/>
            <p:nvPr/>
          </p:nvSpPr>
          <p:spPr>
            <a:xfrm>
              <a:off x="89880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8" name="Google Shape;5808;p17"/>
            <p:cNvSpPr/>
            <p:nvPr/>
          </p:nvSpPr>
          <p:spPr>
            <a:xfrm>
              <a:off x="89806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9" name="Google Shape;5809;p17"/>
            <p:cNvSpPr/>
            <p:nvPr/>
          </p:nvSpPr>
          <p:spPr>
            <a:xfrm>
              <a:off x="89806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0" name="Google Shape;5810;p17"/>
            <p:cNvSpPr/>
            <p:nvPr/>
          </p:nvSpPr>
          <p:spPr>
            <a:xfrm>
              <a:off x="8988014"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1" name="Google Shape;5811;p17"/>
            <p:cNvSpPr/>
            <p:nvPr/>
          </p:nvSpPr>
          <p:spPr>
            <a:xfrm>
              <a:off x="8980622"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2" name="Google Shape;5812;p17"/>
            <p:cNvSpPr/>
            <p:nvPr/>
          </p:nvSpPr>
          <p:spPr>
            <a:xfrm>
              <a:off x="8988014"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3" name="Google Shape;5813;p17"/>
            <p:cNvSpPr/>
            <p:nvPr/>
          </p:nvSpPr>
          <p:spPr>
            <a:xfrm>
              <a:off x="8980622"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4" name="Google Shape;5814;p17"/>
            <p:cNvSpPr/>
            <p:nvPr/>
          </p:nvSpPr>
          <p:spPr>
            <a:xfrm>
              <a:off x="8988014"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5" name="Google Shape;5815;p17"/>
            <p:cNvSpPr/>
            <p:nvPr/>
          </p:nvSpPr>
          <p:spPr>
            <a:xfrm>
              <a:off x="8980622"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6" name="Google Shape;5816;p17"/>
            <p:cNvSpPr/>
            <p:nvPr/>
          </p:nvSpPr>
          <p:spPr>
            <a:xfrm>
              <a:off x="8988014"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7" name="Google Shape;5817;p17"/>
            <p:cNvSpPr/>
            <p:nvPr/>
          </p:nvSpPr>
          <p:spPr>
            <a:xfrm>
              <a:off x="8980622"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8" name="Google Shape;5818;p17"/>
            <p:cNvSpPr/>
            <p:nvPr/>
          </p:nvSpPr>
          <p:spPr>
            <a:xfrm>
              <a:off x="8988014"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9" name="Google Shape;5819;p17"/>
            <p:cNvSpPr/>
            <p:nvPr/>
          </p:nvSpPr>
          <p:spPr>
            <a:xfrm>
              <a:off x="8988014"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0" name="Google Shape;5820;p17"/>
            <p:cNvSpPr/>
            <p:nvPr/>
          </p:nvSpPr>
          <p:spPr>
            <a:xfrm>
              <a:off x="8980622"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1" name="Google Shape;5821;p17"/>
            <p:cNvSpPr/>
            <p:nvPr/>
          </p:nvSpPr>
          <p:spPr>
            <a:xfrm>
              <a:off x="8980622"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2" name="Google Shape;5822;p17"/>
            <p:cNvSpPr/>
            <p:nvPr/>
          </p:nvSpPr>
          <p:spPr>
            <a:xfrm>
              <a:off x="8988014"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3" name="Google Shape;5823;p17"/>
            <p:cNvSpPr/>
            <p:nvPr/>
          </p:nvSpPr>
          <p:spPr>
            <a:xfrm>
              <a:off x="8980622"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4" name="Google Shape;5824;p17"/>
            <p:cNvSpPr/>
            <p:nvPr/>
          </p:nvSpPr>
          <p:spPr>
            <a:xfrm>
              <a:off x="8988014"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5" name="Google Shape;5825;p17"/>
            <p:cNvSpPr/>
            <p:nvPr/>
          </p:nvSpPr>
          <p:spPr>
            <a:xfrm>
              <a:off x="8988014"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6" name="Google Shape;5826;p17"/>
            <p:cNvSpPr/>
            <p:nvPr/>
          </p:nvSpPr>
          <p:spPr>
            <a:xfrm>
              <a:off x="8980622"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7" name="Google Shape;5827;p17"/>
            <p:cNvSpPr/>
            <p:nvPr/>
          </p:nvSpPr>
          <p:spPr>
            <a:xfrm>
              <a:off x="8980622"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8" name="Google Shape;5828;p17"/>
            <p:cNvSpPr/>
            <p:nvPr/>
          </p:nvSpPr>
          <p:spPr>
            <a:xfrm>
              <a:off x="8980622"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9" name="Google Shape;5829;p17"/>
            <p:cNvSpPr/>
            <p:nvPr/>
          </p:nvSpPr>
          <p:spPr>
            <a:xfrm>
              <a:off x="8988014"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0" name="Google Shape;5830;p17"/>
            <p:cNvSpPr/>
            <p:nvPr/>
          </p:nvSpPr>
          <p:spPr>
            <a:xfrm>
              <a:off x="8988014"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1" name="Google Shape;5831;p17"/>
            <p:cNvSpPr/>
            <p:nvPr/>
          </p:nvSpPr>
          <p:spPr>
            <a:xfrm>
              <a:off x="8988014"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2" name="Google Shape;5832;p17"/>
            <p:cNvSpPr/>
            <p:nvPr/>
          </p:nvSpPr>
          <p:spPr>
            <a:xfrm>
              <a:off x="8980622"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3" name="Google Shape;5833;p17"/>
            <p:cNvSpPr/>
            <p:nvPr/>
          </p:nvSpPr>
          <p:spPr>
            <a:xfrm>
              <a:off x="8988014"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4" name="Google Shape;5834;p17"/>
            <p:cNvSpPr/>
            <p:nvPr/>
          </p:nvSpPr>
          <p:spPr>
            <a:xfrm>
              <a:off x="8980622"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5" name="Google Shape;5835;p17"/>
            <p:cNvSpPr/>
            <p:nvPr/>
          </p:nvSpPr>
          <p:spPr>
            <a:xfrm>
              <a:off x="8988014"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6" name="Google Shape;5836;p17"/>
            <p:cNvSpPr/>
            <p:nvPr/>
          </p:nvSpPr>
          <p:spPr>
            <a:xfrm>
              <a:off x="8980622"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7" name="Google Shape;5837;p17"/>
            <p:cNvSpPr/>
            <p:nvPr/>
          </p:nvSpPr>
          <p:spPr>
            <a:xfrm>
              <a:off x="8988014"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8" name="Google Shape;5838;p17"/>
            <p:cNvSpPr/>
            <p:nvPr/>
          </p:nvSpPr>
          <p:spPr>
            <a:xfrm>
              <a:off x="4419911"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9" name="Google Shape;5839;p17"/>
            <p:cNvSpPr/>
            <p:nvPr/>
          </p:nvSpPr>
          <p:spPr>
            <a:xfrm>
              <a:off x="4419911"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0" name="Google Shape;5840;p17"/>
            <p:cNvSpPr/>
            <p:nvPr/>
          </p:nvSpPr>
          <p:spPr>
            <a:xfrm>
              <a:off x="4419911"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1" name="Google Shape;5841;p17"/>
            <p:cNvSpPr/>
            <p:nvPr/>
          </p:nvSpPr>
          <p:spPr>
            <a:xfrm>
              <a:off x="4419911"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2" name="Google Shape;5842;p17"/>
            <p:cNvSpPr/>
            <p:nvPr/>
          </p:nvSpPr>
          <p:spPr>
            <a:xfrm>
              <a:off x="4411684"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3" name="Google Shape;5843;p17"/>
            <p:cNvSpPr/>
            <p:nvPr/>
          </p:nvSpPr>
          <p:spPr>
            <a:xfrm>
              <a:off x="4411684"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4" name="Google Shape;5844;p17"/>
            <p:cNvSpPr/>
            <p:nvPr/>
          </p:nvSpPr>
          <p:spPr>
            <a:xfrm>
              <a:off x="4419911"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5" name="Google Shape;5845;p17"/>
            <p:cNvSpPr/>
            <p:nvPr/>
          </p:nvSpPr>
          <p:spPr>
            <a:xfrm>
              <a:off x="4411684"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6" name="Google Shape;5846;p17"/>
            <p:cNvSpPr/>
            <p:nvPr/>
          </p:nvSpPr>
          <p:spPr>
            <a:xfrm>
              <a:off x="4419911"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7" name="Google Shape;5847;p17"/>
            <p:cNvSpPr/>
            <p:nvPr/>
          </p:nvSpPr>
          <p:spPr>
            <a:xfrm>
              <a:off x="4411684"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8" name="Google Shape;5848;p17"/>
            <p:cNvSpPr/>
            <p:nvPr/>
          </p:nvSpPr>
          <p:spPr>
            <a:xfrm>
              <a:off x="4419911"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9" name="Google Shape;5849;p17"/>
            <p:cNvSpPr/>
            <p:nvPr/>
          </p:nvSpPr>
          <p:spPr>
            <a:xfrm>
              <a:off x="6838823"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0" name="Google Shape;5850;p17"/>
            <p:cNvSpPr/>
            <p:nvPr/>
          </p:nvSpPr>
          <p:spPr>
            <a:xfrm>
              <a:off x="6838823"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1" name="Google Shape;5851;p17"/>
            <p:cNvSpPr/>
            <p:nvPr/>
          </p:nvSpPr>
          <p:spPr>
            <a:xfrm>
              <a:off x="6838823"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2" name="Google Shape;5852;p17"/>
            <p:cNvSpPr/>
            <p:nvPr/>
          </p:nvSpPr>
          <p:spPr>
            <a:xfrm>
              <a:off x="683059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3" name="Google Shape;5853;p17"/>
            <p:cNvSpPr/>
            <p:nvPr/>
          </p:nvSpPr>
          <p:spPr>
            <a:xfrm>
              <a:off x="683059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4" name="Google Shape;5854;p17"/>
            <p:cNvSpPr/>
            <p:nvPr/>
          </p:nvSpPr>
          <p:spPr>
            <a:xfrm>
              <a:off x="6838823"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5" name="Google Shape;5855;p17"/>
            <p:cNvSpPr/>
            <p:nvPr/>
          </p:nvSpPr>
          <p:spPr>
            <a:xfrm>
              <a:off x="683059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6" name="Google Shape;5856;p17"/>
            <p:cNvSpPr/>
            <p:nvPr/>
          </p:nvSpPr>
          <p:spPr>
            <a:xfrm>
              <a:off x="6838823"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7" name="Google Shape;5857;p17"/>
            <p:cNvSpPr/>
            <p:nvPr/>
          </p:nvSpPr>
          <p:spPr>
            <a:xfrm>
              <a:off x="683059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8" name="Google Shape;5858;p17"/>
            <p:cNvSpPr/>
            <p:nvPr/>
          </p:nvSpPr>
          <p:spPr>
            <a:xfrm>
              <a:off x="4688917"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9" name="Google Shape;5859;p17"/>
            <p:cNvSpPr/>
            <p:nvPr/>
          </p:nvSpPr>
          <p:spPr>
            <a:xfrm>
              <a:off x="4688917"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0" name="Google Shape;5860;p17"/>
            <p:cNvSpPr/>
            <p:nvPr/>
          </p:nvSpPr>
          <p:spPr>
            <a:xfrm>
              <a:off x="4688917"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1" name="Google Shape;5861;p17"/>
            <p:cNvSpPr/>
            <p:nvPr/>
          </p:nvSpPr>
          <p:spPr>
            <a:xfrm>
              <a:off x="4680571"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2" name="Google Shape;5862;p17"/>
            <p:cNvSpPr/>
            <p:nvPr/>
          </p:nvSpPr>
          <p:spPr>
            <a:xfrm>
              <a:off x="4680571"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3" name="Google Shape;5863;p17"/>
            <p:cNvSpPr/>
            <p:nvPr/>
          </p:nvSpPr>
          <p:spPr>
            <a:xfrm>
              <a:off x="4688917"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4" name="Google Shape;5864;p17"/>
            <p:cNvSpPr/>
            <p:nvPr/>
          </p:nvSpPr>
          <p:spPr>
            <a:xfrm>
              <a:off x="4680571"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5" name="Google Shape;5865;p17"/>
            <p:cNvSpPr/>
            <p:nvPr/>
          </p:nvSpPr>
          <p:spPr>
            <a:xfrm>
              <a:off x="4688917" y="101244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6" name="Google Shape;5866;p17"/>
            <p:cNvSpPr/>
            <p:nvPr/>
          </p:nvSpPr>
          <p:spPr>
            <a:xfrm>
              <a:off x="4680571"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7" name="Google Shape;5867;p17"/>
            <p:cNvSpPr/>
            <p:nvPr/>
          </p:nvSpPr>
          <p:spPr>
            <a:xfrm>
              <a:off x="4680571"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8" name="Google Shape;5868;p17"/>
            <p:cNvSpPr/>
            <p:nvPr/>
          </p:nvSpPr>
          <p:spPr>
            <a:xfrm>
              <a:off x="4688917" y="144703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9" name="Google Shape;5869;p17"/>
            <p:cNvSpPr/>
            <p:nvPr/>
          </p:nvSpPr>
          <p:spPr>
            <a:xfrm>
              <a:off x="4688917" y="1591178"/>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0" name="Google Shape;5870;p17"/>
            <p:cNvSpPr/>
            <p:nvPr/>
          </p:nvSpPr>
          <p:spPr>
            <a:xfrm>
              <a:off x="5763393"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1" name="Google Shape;5871;p17"/>
            <p:cNvSpPr/>
            <p:nvPr/>
          </p:nvSpPr>
          <p:spPr>
            <a:xfrm>
              <a:off x="5763393"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2" name="Google Shape;5872;p17"/>
            <p:cNvSpPr/>
            <p:nvPr/>
          </p:nvSpPr>
          <p:spPr>
            <a:xfrm>
              <a:off x="5763393"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3" name="Google Shape;5873;p17"/>
            <p:cNvSpPr/>
            <p:nvPr/>
          </p:nvSpPr>
          <p:spPr>
            <a:xfrm>
              <a:off x="5755167"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4" name="Google Shape;5874;p17"/>
            <p:cNvSpPr/>
            <p:nvPr/>
          </p:nvSpPr>
          <p:spPr>
            <a:xfrm>
              <a:off x="5755167" y="577029"/>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0" y="1"/>
                    <a:pt x="0" y="124"/>
                    <a:pt x="0" y="348"/>
                  </a:cubicBezTo>
                  <a:cubicBezTo>
                    <a:pt x="8" y="563"/>
                    <a:pt x="93" y="679"/>
                    <a:pt x="224" y="679"/>
                  </a:cubicBezTo>
                  <a:cubicBezTo>
                    <a:pt x="370"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5" name="Google Shape;5875;p17"/>
            <p:cNvSpPr/>
            <p:nvPr/>
          </p:nvSpPr>
          <p:spPr>
            <a:xfrm>
              <a:off x="5763393" y="72308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6" name="Google Shape;5876;p17"/>
            <p:cNvSpPr/>
            <p:nvPr/>
          </p:nvSpPr>
          <p:spPr>
            <a:xfrm>
              <a:off x="73765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7" name="Google Shape;5877;p17"/>
            <p:cNvSpPr/>
            <p:nvPr/>
          </p:nvSpPr>
          <p:spPr>
            <a:xfrm>
              <a:off x="73765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8" name="Google Shape;5878;p17"/>
            <p:cNvSpPr/>
            <p:nvPr/>
          </p:nvSpPr>
          <p:spPr>
            <a:xfrm>
              <a:off x="73765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9" name="Google Shape;5879;p17"/>
            <p:cNvSpPr/>
            <p:nvPr/>
          </p:nvSpPr>
          <p:spPr>
            <a:xfrm>
              <a:off x="73683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0" name="Google Shape;5880;p17"/>
            <p:cNvSpPr/>
            <p:nvPr/>
          </p:nvSpPr>
          <p:spPr>
            <a:xfrm>
              <a:off x="73683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1" name="Google Shape;5881;p17"/>
            <p:cNvSpPr/>
            <p:nvPr/>
          </p:nvSpPr>
          <p:spPr>
            <a:xfrm>
              <a:off x="73765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2" name="Google Shape;5882;p17"/>
            <p:cNvSpPr/>
            <p:nvPr/>
          </p:nvSpPr>
          <p:spPr>
            <a:xfrm>
              <a:off x="73683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3" name="Google Shape;5883;p17"/>
            <p:cNvSpPr/>
            <p:nvPr/>
          </p:nvSpPr>
          <p:spPr>
            <a:xfrm>
              <a:off x="73765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4" name="Google Shape;5884;p17"/>
            <p:cNvSpPr/>
            <p:nvPr/>
          </p:nvSpPr>
          <p:spPr>
            <a:xfrm>
              <a:off x="73683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5" name="Google Shape;5885;p17"/>
            <p:cNvSpPr/>
            <p:nvPr/>
          </p:nvSpPr>
          <p:spPr>
            <a:xfrm>
              <a:off x="3075593"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6" name="Google Shape;5886;p17"/>
            <p:cNvSpPr/>
            <p:nvPr/>
          </p:nvSpPr>
          <p:spPr>
            <a:xfrm>
              <a:off x="3075593"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7" name="Google Shape;5887;p17"/>
            <p:cNvSpPr/>
            <p:nvPr/>
          </p:nvSpPr>
          <p:spPr>
            <a:xfrm>
              <a:off x="3075593"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8" name="Google Shape;5888;p17"/>
            <p:cNvSpPr/>
            <p:nvPr/>
          </p:nvSpPr>
          <p:spPr>
            <a:xfrm>
              <a:off x="361324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9" name="Google Shape;5889;p17"/>
            <p:cNvSpPr/>
            <p:nvPr/>
          </p:nvSpPr>
          <p:spPr>
            <a:xfrm>
              <a:off x="361324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0" name="Google Shape;5890;p17"/>
            <p:cNvSpPr/>
            <p:nvPr/>
          </p:nvSpPr>
          <p:spPr>
            <a:xfrm>
              <a:off x="361324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1" name="Google Shape;5891;p17"/>
            <p:cNvSpPr/>
            <p:nvPr/>
          </p:nvSpPr>
          <p:spPr>
            <a:xfrm>
              <a:off x="361324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2" name="Google Shape;5892;p17"/>
            <p:cNvSpPr/>
            <p:nvPr/>
          </p:nvSpPr>
          <p:spPr>
            <a:xfrm>
              <a:off x="36050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3" name="Google Shape;5893;p17"/>
            <p:cNvSpPr/>
            <p:nvPr/>
          </p:nvSpPr>
          <p:spPr>
            <a:xfrm>
              <a:off x="36050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4" name="Google Shape;5894;p17"/>
            <p:cNvSpPr/>
            <p:nvPr/>
          </p:nvSpPr>
          <p:spPr>
            <a:xfrm>
              <a:off x="415102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5" name="Google Shape;5895;p17"/>
            <p:cNvSpPr/>
            <p:nvPr/>
          </p:nvSpPr>
          <p:spPr>
            <a:xfrm>
              <a:off x="415102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6" name="Google Shape;5896;p17"/>
            <p:cNvSpPr/>
            <p:nvPr/>
          </p:nvSpPr>
          <p:spPr>
            <a:xfrm>
              <a:off x="415102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7" name="Google Shape;5897;p17"/>
            <p:cNvSpPr/>
            <p:nvPr/>
          </p:nvSpPr>
          <p:spPr>
            <a:xfrm>
              <a:off x="415102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8" name="Google Shape;5898;p17"/>
            <p:cNvSpPr/>
            <p:nvPr/>
          </p:nvSpPr>
          <p:spPr>
            <a:xfrm>
              <a:off x="4142797"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9" name="Google Shape;5899;p17"/>
            <p:cNvSpPr/>
            <p:nvPr/>
          </p:nvSpPr>
          <p:spPr>
            <a:xfrm>
              <a:off x="4142797"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0" name="Google Shape;5900;p17"/>
            <p:cNvSpPr/>
            <p:nvPr/>
          </p:nvSpPr>
          <p:spPr>
            <a:xfrm>
              <a:off x="415102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1" name="Google Shape;5901;p17"/>
            <p:cNvSpPr/>
            <p:nvPr/>
          </p:nvSpPr>
          <p:spPr>
            <a:xfrm>
              <a:off x="4142797"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2" y="0"/>
                  </a:moveTo>
                  <a:cubicBezTo>
                    <a:pt x="93" y="0"/>
                    <a:pt x="1" y="124"/>
                    <a:pt x="1" y="347"/>
                  </a:cubicBezTo>
                  <a:cubicBezTo>
                    <a:pt x="1" y="563"/>
                    <a:pt x="85" y="686"/>
                    <a:pt x="216" y="686"/>
                  </a:cubicBezTo>
                  <a:cubicBezTo>
                    <a:pt x="363" y="686"/>
                    <a:pt x="447" y="563"/>
                    <a:pt x="447" y="339"/>
                  </a:cubicBezTo>
                  <a:cubicBezTo>
                    <a:pt x="447"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2" name="Google Shape;5902;p17"/>
            <p:cNvSpPr/>
            <p:nvPr/>
          </p:nvSpPr>
          <p:spPr>
            <a:xfrm>
              <a:off x="415102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3" name="Google Shape;5903;p17"/>
            <p:cNvSpPr/>
            <p:nvPr/>
          </p:nvSpPr>
          <p:spPr>
            <a:xfrm>
              <a:off x="4142797" y="1300979"/>
              <a:ext cx="53414" cy="80955"/>
            </a:xfrm>
            <a:custGeom>
              <a:avLst/>
              <a:gdLst/>
              <a:ahLst/>
              <a:cxnLst/>
              <a:rect l="l" t="t" r="r" b="b"/>
              <a:pathLst>
                <a:path w="448" h="679" extrusionOk="0">
                  <a:moveTo>
                    <a:pt x="224" y="70"/>
                  </a:moveTo>
                  <a:cubicBezTo>
                    <a:pt x="316" y="70"/>
                    <a:pt x="355" y="170"/>
                    <a:pt x="355" y="331"/>
                  </a:cubicBezTo>
                  <a:cubicBezTo>
                    <a:pt x="355" y="501"/>
                    <a:pt x="316" y="609"/>
                    <a:pt x="224" y="609"/>
                  </a:cubicBezTo>
                  <a:cubicBezTo>
                    <a:pt x="139" y="609"/>
                    <a:pt x="85" y="509"/>
                    <a:pt x="85" y="339"/>
                  </a:cubicBezTo>
                  <a:cubicBezTo>
                    <a:pt x="85" y="162"/>
                    <a:pt x="147" y="70"/>
                    <a:pt x="224" y="70"/>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4" name="Google Shape;5904;p17"/>
            <p:cNvSpPr/>
            <p:nvPr/>
          </p:nvSpPr>
          <p:spPr>
            <a:xfrm>
              <a:off x="5225738"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5" name="Google Shape;5905;p17"/>
            <p:cNvSpPr/>
            <p:nvPr/>
          </p:nvSpPr>
          <p:spPr>
            <a:xfrm>
              <a:off x="5225738"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6" name="Google Shape;5906;p17"/>
            <p:cNvSpPr/>
            <p:nvPr/>
          </p:nvSpPr>
          <p:spPr>
            <a:xfrm>
              <a:off x="5225738"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7" name="Google Shape;5907;p17"/>
            <p:cNvSpPr/>
            <p:nvPr/>
          </p:nvSpPr>
          <p:spPr>
            <a:xfrm>
              <a:off x="5225738"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8" name="Google Shape;5908;p17"/>
            <p:cNvSpPr/>
            <p:nvPr/>
          </p:nvSpPr>
          <p:spPr>
            <a:xfrm>
              <a:off x="5217392"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9" name="Google Shape;5909;p17"/>
            <p:cNvSpPr/>
            <p:nvPr/>
          </p:nvSpPr>
          <p:spPr>
            <a:xfrm>
              <a:off x="5217392"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0" name="Google Shape;5910;p17"/>
            <p:cNvSpPr/>
            <p:nvPr/>
          </p:nvSpPr>
          <p:spPr>
            <a:xfrm>
              <a:off x="5225738"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1" name="Google Shape;5911;p17"/>
            <p:cNvSpPr/>
            <p:nvPr/>
          </p:nvSpPr>
          <p:spPr>
            <a:xfrm>
              <a:off x="5217392"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2" name="Google Shape;5912;p17"/>
            <p:cNvSpPr/>
            <p:nvPr/>
          </p:nvSpPr>
          <p:spPr>
            <a:xfrm>
              <a:off x="5225738" y="1156713"/>
              <a:ext cx="25872" cy="79167"/>
            </a:xfrm>
            <a:custGeom>
              <a:avLst/>
              <a:gdLst/>
              <a:ahLst/>
              <a:cxnLst/>
              <a:rect l="l" t="t" r="r" b="b"/>
              <a:pathLst>
                <a:path w="217" h="664" extrusionOk="0">
                  <a:moveTo>
                    <a:pt x="139" y="1"/>
                  </a:moveTo>
                  <a:lnTo>
                    <a:pt x="0" y="85"/>
                  </a:lnTo>
                  <a:lnTo>
                    <a:pt x="16" y="147"/>
                  </a:lnTo>
                  <a:lnTo>
                    <a:pt x="131" y="85"/>
                  </a:lnTo>
                  <a:lnTo>
                    <a:pt x="131" y="663"/>
                  </a:lnTo>
                  <a:lnTo>
                    <a:pt x="216" y="663"/>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3" name="Google Shape;5913;p17"/>
            <p:cNvSpPr/>
            <p:nvPr/>
          </p:nvSpPr>
          <p:spPr>
            <a:xfrm>
              <a:off x="6301049"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4" name="Google Shape;5914;p17"/>
            <p:cNvSpPr/>
            <p:nvPr/>
          </p:nvSpPr>
          <p:spPr>
            <a:xfrm>
              <a:off x="6301049"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5" name="Google Shape;5915;p17"/>
            <p:cNvSpPr/>
            <p:nvPr/>
          </p:nvSpPr>
          <p:spPr>
            <a:xfrm>
              <a:off x="6301049"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6" name="Google Shape;5916;p17"/>
            <p:cNvSpPr/>
            <p:nvPr/>
          </p:nvSpPr>
          <p:spPr>
            <a:xfrm>
              <a:off x="6301049"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7" name="Google Shape;5917;p17"/>
            <p:cNvSpPr/>
            <p:nvPr/>
          </p:nvSpPr>
          <p:spPr>
            <a:xfrm>
              <a:off x="6292822"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8" name="Google Shape;5918;p17"/>
            <p:cNvSpPr/>
            <p:nvPr/>
          </p:nvSpPr>
          <p:spPr>
            <a:xfrm>
              <a:off x="6292822"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9" name="Google Shape;5919;p17"/>
            <p:cNvSpPr/>
            <p:nvPr/>
          </p:nvSpPr>
          <p:spPr>
            <a:xfrm>
              <a:off x="8182306"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0" name="Google Shape;5920;p17"/>
            <p:cNvSpPr/>
            <p:nvPr/>
          </p:nvSpPr>
          <p:spPr>
            <a:xfrm>
              <a:off x="8182306"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1" name="Google Shape;5921;p17"/>
            <p:cNvSpPr/>
            <p:nvPr/>
          </p:nvSpPr>
          <p:spPr>
            <a:xfrm>
              <a:off x="8182306"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2" name="Google Shape;5922;p17"/>
            <p:cNvSpPr/>
            <p:nvPr/>
          </p:nvSpPr>
          <p:spPr>
            <a:xfrm>
              <a:off x="8182306"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3" name="Google Shape;5923;p17"/>
            <p:cNvSpPr/>
            <p:nvPr/>
          </p:nvSpPr>
          <p:spPr>
            <a:xfrm>
              <a:off x="8174914"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4" name="Google Shape;5924;p17"/>
            <p:cNvSpPr/>
            <p:nvPr/>
          </p:nvSpPr>
          <p:spPr>
            <a:xfrm>
              <a:off x="8174914"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5" name="Google Shape;5925;p17"/>
            <p:cNvSpPr/>
            <p:nvPr/>
          </p:nvSpPr>
          <p:spPr>
            <a:xfrm>
              <a:off x="8182306"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6" name="Google Shape;5926;p17"/>
            <p:cNvSpPr/>
            <p:nvPr/>
          </p:nvSpPr>
          <p:spPr>
            <a:xfrm>
              <a:off x="8174914"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7" name="Google Shape;5927;p17"/>
            <p:cNvSpPr/>
            <p:nvPr/>
          </p:nvSpPr>
          <p:spPr>
            <a:xfrm>
              <a:off x="8182306"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8" name="Google Shape;5928;p17"/>
            <p:cNvSpPr/>
            <p:nvPr/>
          </p:nvSpPr>
          <p:spPr>
            <a:xfrm>
              <a:off x="8174914"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9" name="Google Shape;5929;p17"/>
            <p:cNvSpPr/>
            <p:nvPr/>
          </p:nvSpPr>
          <p:spPr>
            <a:xfrm>
              <a:off x="8182306"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0" name="Google Shape;5930;p17"/>
            <p:cNvSpPr/>
            <p:nvPr/>
          </p:nvSpPr>
          <p:spPr>
            <a:xfrm>
              <a:off x="8174914"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1" name="Google Shape;5931;p17"/>
            <p:cNvSpPr/>
            <p:nvPr/>
          </p:nvSpPr>
          <p:spPr>
            <a:xfrm>
              <a:off x="2538773"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2" name="Google Shape;5932;p17"/>
            <p:cNvSpPr/>
            <p:nvPr/>
          </p:nvSpPr>
          <p:spPr>
            <a:xfrm>
              <a:off x="2538773"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3" name="Google Shape;5933;p17"/>
            <p:cNvSpPr/>
            <p:nvPr/>
          </p:nvSpPr>
          <p:spPr>
            <a:xfrm>
              <a:off x="2538773"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934" name="Google Shape;5934;p17"/>
          <p:cNvSpPr txBox="1">
            <a:spLocks noGrp="1"/>
          </p:cNvSpPr>
          <p:nvPr>
            <p:ph type="title"/>
          </p:nvPr>
        </p:nvSpPr>
        <p:spPr>
          <a:xfrm>
            <a:off x="3890475" y="2182650"/>
            <a:ext cx="4528200" cy="8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5935" name="Google Shape;5935;p17"/>
          <p:cNvSpPr txBox="1">
            <a:spLocks noGrp="1"/>
          </p:cNvSpPr>
          <p:nvPr>
            <p:ph type="title" idx="2" hasCustomPrompt="1"/>
          </p:nvPr>
        </p:nvSpPr>
        <p:spPr>
          <a:xfrm>
            <a:off x="5339925" y="1171925"/>
            <a:ext cx="16293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Rubik Black"/>
                <a:ea typeface="Rubik Black"/>
                <a:cs typeface="Rubik Black"/>
                <a:sym typeface="Rubik Black"/>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5936" name="Google Shape;5936;p17"/>
          <p:cNvSpPr txBox="1">
            <a:spLocks noGrp="1"/>
          </p:cNvSpPr>
          <p:nvPr>
            <p:ph type="subTitle" idx="1"/>
          </p:nvPr>
        </p:nvSpPr>
        <p:spPr>
          <a:xfrm>
            <a:off x="4634925" y="3188215"/>
            <a:ext cx="3039300" cy="69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4">
  <p:cSld name="CUSTOM_22_1_1_1_1_1_1">
    <p:spTree>
      <p:nvGrpSpPr>
        <p:cNvPr id="1" name="Shape 5937"/>
        <p:cNvGrpSpPr/>
        <p:nvPr/>
      </p:nvGrpSpPr>
      <p:grpSpPr>
        <a:xfrm>
          <a:off x="0" y="0"/>
          <a:ext cx="0" cy="0"/>
          <a:chOff x="0" y="0"/>
          <a:chExt cx="0" cy="0"/>
        </a:xfrm>
      </p:grpSpPr>
      <p:grpSp>
        <p:nvGrpSpPr>
          <p:cNvPr id="5938" name="Google Shape;5938;p18"/>
          <p:cNvGrpSpPr/>
          <p:nvPr/>
        </p:nvGrpSpPr>
        <p:grpSpPr>
          <a:xfrm>
            <a:off x="189" y="52"/>
            <a:ext cx="9144013" cy="5143533"/>
            <a:chOff x="4088025" y="1324225"/>
            <a:chExt cx="1348575" cy="1101800"/>
          </a:xfrm>
        </p:grpSpPr>
        <p:sp>
          <p:nvSpPr>
            <p:cNvPr id="5939" name="Google Shape;5939;p18"/>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0" name="Google Shape;5940;p18"/>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1" name="Google Shape;5941;p18"/>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2" name="Google Shape;5942;p18"/>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3" name="Google Shape;5943;p18"/>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4" name="Google Shape;5944;p18"/>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5" name="Google Shape;5945;p18"/>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6" name="Google Shape;5946;p18"/>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7" name="Google Shape;5947;p18"/>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8" name="Google Shape;5948;p18"/>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9" name="Google Shape;5949;p18"/>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0" name="Google Shape;5950;p18"/>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1" name="Google Shape;5951;p18"/>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2" name="Google Shape;5952;p18"/>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3" name="Google Shape;5953;p18"/>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4" name="Google Shape;5954;p18"/>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5" name="Google Shape;5955;p18"/>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6" name="Google Shape;5956;p18"/>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7" name="Google Shape;5957;p18"/>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8" name="Google Shape;5958;p18"/>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9" name="Google Shape;5959;p18"/>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0" name="Google Shape;5960;p18"/>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1" name="Google Shape;5961;p18"/>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2" name="Google Shape;5962;p18"/>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3" name="Google Shape;5963;p18"/>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4" name="Google Shape;5964;p18"/>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5" name="Google Shape;5965;p18"/>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6" name="Google Shape;5966;p18"/>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7" name="Google Shape;5967;p18"/>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8" name="Google Shape;5968;p18"/>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9" name="Google Shape;5969;p18"/>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0" name="Google Shape;5970;p18"/>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1" name="Google Shape;5971;p18"/>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2" name="Google Shape;5972;p18"/>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3" name="Google Shape;5973;p18"/>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4" name="Google Shape;5974;p18"/>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5" name="Google Shape;5975;p18"/>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6" name="Google Shape;5976;p18"/>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7" name="Google Shape;5977;p18"/>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8" name="Google Shape;5978;p18"/>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9" name="Google Shape;5979;p18"/>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0" name="Google Shape;5980;p18"/>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1" name="Google Shape;5981;p18"/>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2" name="Google Shape;5982;p18"/>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3" name="Google Shape;5983;p18"/>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4" name="Google Shape;5984;p18"/>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5" name="Google Shape;5985;p18"/>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6" name="Google Shape;5986;p18"/>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7" name="Google Shape;5987;p18"/>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8" name="Google Shape;5988;p18"/>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89" name="Google Shape;5989;p18"/>
          <p:cNvGrpSpPr/>
          <p:nvPr/>
        </p:nvGrpSpPr>
        <p:grpSpPr>
          <a:xfrm>
            <a:off x="34718" y="206"/>
            <a:ext cx="9074564" cy="5143474"/>
            <a:chOff x="34718" y="206"/>
            <a:chExt cx="9074564" cy="5143474"/>
          </a:xfrm>
        </p:grpSpPr>
        <p:grpSp>
          <p:nvGrpSpPr>
            <p:cNvPr id="5990" name="Google Shape;5990;p18"/>
            <p:cNvGrpSpPr/>
            <p:nvPr/>
          </p:nvGrpSpPr>
          <p:grpSpPr>
            <a:xfrm>
              <a:off x="565521" y="206"/>
              <a:ext cx="53295" cy="5143474"/>
              <a:chOff x="578867" y="206"/>
              <a:chExt cx="53295" cy="5143474"/>
            </a:xfrm>
          </p:grpSpPr>
          <p:sp>
            <p:nvSpPr>
              <p:cNvPr id="5991" name="Google Shape;5991;p18"/>
              <p:cNvSpPr/>
              <p:nvPr/>
            </p:nvSpPr>
            <p:spPr>
              <a:xfrm>
                <a:off x="587093"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2" name="Google Shape;5992;p18"/>
              <p:cNvSpPr/>
              <p:nvPr/>
            </p:nvSpPr>
            <p:spPr>
              <a:xfrm>
                <a:off x="587093"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3" name="Google Shape;5993;p18"/>
              <p:cNvSpPr/>
              <p:nvPr/>
            </p:nvSpPr>
            <p:spPr>
              <a:xfrm>
                <a:off x="587093"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4" name="Google Shape;5994;p18"/>
              <p:cNvSpPr/>
              <p:nvPr/>
            </p:nvSpPr>
            <p:spPr>
              <a:xfrm>
                <a:off x="578867"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5" name="Google Shape;5995;p18"/>
              <p:cNvSpPr/>
              <p:nvPr/>
            </p:nvSpPr>
            <p:spPr>
              <a:xfrm>
                <a:off x="578867"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6" name="Google Shape;5996;p18"/>
              <p:cNvSpPr/>
              <p:nvPr/>
            </p:nvSpPr>
            <p:spPr>
              <a:xfrm>
                <a:off x="587093"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7" name="Google Shape;5997;p18"/>
              <p:cNvSpPr/>
              <p:nvPr/>
            </p:nvSpPr>
            <p:spPr>
              <a:xfrm>
                <a:off x="578867"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8" name="Google Shape;5998;p18"/>
              <p:cNvSpPr/>
              <p:nvPr/>
            </p:nvSpPr>
            <p:spPr>
              <a:xfrm>
                <a:off x="587093"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9" name="Google Shape;5999;p18"/>
              <p:cNvSpPr/>
              <p:nvPr/>
            </p:nvSpPr>
            <p:spPr>
              <a:xfrm>
                <a:off x="578867"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0" name="Google Shape;6000;p18"/>
              <p:cNvSpPr/>
              <p:nvPr/>
            </p:nvSpPr>
            <p:spPr>
              <a:xfrm>
                <a:off x="578867"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1" name="Google Shape;6001;p18"/>
              <p:cNvSpPr/>
              <p:nvPr/>
            </p:nvSpPr>
            <p:spPr>
              <a:xfrm>
                <a:off x="587093"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2" name="Google Shape;6002;p18"/>
              <p:cNvSpPr/>
              <p:nvPr/>
            </p:nvSpPr>
            <p:spPr>
              <a:xfrm>
                <a:off x="587093"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3" name="Google Shape;6003;p18"/>
              <p:cNvSpPr/>
              <p:nvPr/>
            </p:nvSpPr>
            <p:spPr>
              <a:xfrm>
                <a:off x="587093"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4" name="Google Shape;6004;p18"/>
              <p:cNvSpPr/>
              <p:nvPr/>
            </p:nvSpPr>
            <p:spPr>
              <a:xfrm>
                <a:off x="578867"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5" name="Google Shape;6005;p18"/>
              <p:cNvSpPr/>
              <p:nvPr/>
            </p:nvSpPr>
            <p:spPr>
              <a:xfrm>
                <a:off x="587093"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6" name="Google Shape;6006;p18"/>
              <p:cNvSpPr/>
              <p:nvPr/>
            </p:nvSpPr>
            <p:spPr>
              <a:xfrm>
                <a:off x="587093"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7" name="Google Shape;6007;p18"/>
              <p:cNvSpPr/>
              <p:nvPr/>
            </p:nvSpPr>
            <p:spPr>
              <a:xfrm>
                <a:off x="578867"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8" name="Google Shape;6008;p18"/>
              <p:cNvSpPr/>
              <p:nvPr/>
            </p:nvSpPr>
            <p:spPr>
              <a:xfrm>
                <a:off x="587093"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9" name="Google Shape;6009;p18"/>
              <p:cNvSpPr/>
              <p:nvPr/>
            </p:nvSpPr>
            <p:spPr>
              <a:xfrm>
                <a:off x="578867"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0" name="Google Shape;6010;p18"/>
              <p:cNvSpPr/>
              <p:nvPr/>
            </p:nvSpPr>
            <p:spPr>
              <a:xfrm>
                <a:off x="587093"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1" name="Google Shape;6011;p18"/>
              <p:cNvSpPr/>
              <p:nvPr/>
            </p:nvSpPr>
            <p:spPr>
              <a:xfrm>
                <a:off x="578867"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2" name="Google Shape;6012;p18"/>
              <p:cNvSpPr/>
              <p:nvPr/>
            </p:nvSpPr>
            <p:spPr>
              <a:xfrm>
                <a:off x="587093"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3" name="Google Shape;6013;p18"/>
              <p:cNvSpPr/>
              <p:nvPr/>
            </p:nvSpPr>
            <p:spPr>
              <a:xfrm>
                <a:off x="578867"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4" name="Google Shape;6014;p18"/>
              <p:cNvSpPr/>
              <p:nvPr/>
            </p:nvSpPr>
            <p:spPr>
              <a:xfrm>
                <a:off x="578867"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5" name="Google Shape;6015;p18"/>
              <p:cNvSpPr/>
              <p:nvPr/>
            </p:nvSpPr>
            <p:spPr>
              <a:xfrm>
                <a:off x="587093"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6" name="Google Shape;6016;p18"/>
              <p:cNvSpPr/>
              <p:nvPr/>
            </p:nvSpPr>
            <p:spPr>
              <a:xfrm>
                <a:off x="578867"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7" name="Google Shape;6017;p18"/>
              <p:cNvSpPr/>
              <p:nvPr/>
            </p:nvSpPr>
            <p:spPr>
              <a:xfrm>
                <a:off x="578867"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8" name="Google Shape;6018;p18"/>
              <p:cNvSpPr/>
              <p:nvPr/>
            </p:nvSpPr>
            <p:spPr>
              <a:xfrm>
                <a:off x="578867"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9" name="Google Shape;6019;p18"/>
              <p:cNvSpPr/>
              <p:nvPr/>
            </p:nvSpPr>
            <p:spPr>
              <a:xfrm>
                <a:off x="587093"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0" name="Google Shape;6020;p18"/>
              <p:cNvSpPr/>
              <p:nvPr/>
            </p:nvSpPr>
            <p:spPr>
              <a:xfrm>
                <a:off x="587093"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1" name="Google Shape;6021;p18"/>
              <p:cNvSpPr/>
              <p:nvPr/>
            </p:nvSpPr>
            <p:spPr>
              <a:xfrm>
                <a:off x="587093"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2" name="Google Shape;6022;p18"/>
              <p:cNvSpPr/>
              <p:nvPr/>
            </p:nvSpPr>
            <p:spPr>
              <a:xfrm>
                <a:off x="578867"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3" name="Google Shape;6023;p18"/>
              <p:cNvSpPr/>
              <p:nvPr/>
            </p:nvSpPr>
            <p:spPr>
              <a:xfrm>
                <a:off x="587093"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4" name="Google Shape;6024;p18"/>
              <p:cNvSpPr/>
              <p:nvPr/>
            </p:nvSpPr>
            <p:spPr>
              <a:xfrm>
                <a:off x="578867"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5" name="Google Shape;6025;p18"/>
              <p:cNvSpPr/>
              <p:nvPr/>
            </p:nvSpPr>
            <p:spPr>
              <a:xfrm>
                <a:off x="587093"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6" name="Google Shape;6026;p18"/>
              <p:cNvSpPr/>
              <p:nvPr/>
            </p:nvSpPr>
            <p:spPr>
              <a:xfrm>
                <a:off x="578867"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027" name="Google Shape;6027;p18"/>
            <p:cNvSpPr/>
            <p:nvPr/>
          </p:nvSpPr>
          <p:spPr>
            <a:xfrm>
              <a:off x="1104670"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8" name="Google Shape;6028;p18"/>
            <p:cNvSpPr/>
            <p:nvPr/>
          </p:nvSpPr>
          <p:spPr>
            <a:xfrm>
              <a:off x="1104670"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9" name="Google Shape;6029;p18"/>
            <p:cNvSpPr/>
            <p:nvPr/>
          </p:nvSpPr>
          <p:spPr>
            <a:xfrm>
              <a:off x="1104670"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0" name="Google Shape;6030;p18"/>
            <p:cNvSpPr/>
            <p:nvPr/>
          </p:nvSpPr>
          <p:spPr>
            <a:xfrm>
              <a:off x="109632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1" name="Google Shape;6031;p18"/>
            <p:cNvSpPr/>
            <p:nvPr/>
          </p:nvSpPr>
          <p:spPr>
            <a:xfrm>
              <a:off x="109632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2" name="Google Shape;6032;p18"/>
            <p:cNvSpPr/>
            <p:nvPr/>
          </p:nvSpPr>
          <p:spPr>
            <a:xfrm>
              <a:off x="1104670"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3" name="Google Shape;6033;p18"/>
            <p:cNvSpPr/>
            <p:nvPr/>
          </p:nvSpPr>
          <p:spPr>
            <a:xfrm>
              <a:off x="1096324"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4" name="Google Shape;6034;p18"/>
            <p:cNvSpPr/>
            <p:nvPr/>
          </p:nvSpPr>
          <p:spPr>
            <a:xfrm>
              <a:off x="1104670"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5" name="Google Shape;6035;p18"/>
            <p:cNvSpPr/>
            <p:nvPr/>
          </p:nvSpPr>
          <p:spPr>
            <a:xfrm>
              <a:off x="1096324" y="115575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63"/>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6" name="Google Shape;6036;p18"/>
            <p:cNvSpPr/>
            <p:nvPr/>
          </p:nvSpPr>
          <p:spPr>
            <a:xfrm>
              <a:off x="1096324" y="1300979"/>
              <a:ext cx="53414" cy="80955"/>
            </a:xfrm>
            <a:custGeom>
              <a:avLst/>
              <a:gdLst/>
              <a:ahLst/>
              <a:cxnLst/>
              <a:rect l="l" t="t" r="r" b="b"/>
              <a:pathLst>
                <a:path w="448" h="679" extrusionOk="0">
                  <a:moveTo>
                    <a:pt x="224" y="70"/>
                  </a:moveTo>
                  <a:cubicBezTo>
                    <a:pt x="317" y="70"/>
                    <a:pt x="355" y="170"/>
                    <a:pt x="355" y="332"/>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2"/>
                  </a:cubicBezTo>
                  <a:cubicBezTo>
                    <a:pt x="448" y="124"/>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7" name="Google Shape;6037;p18"/>
            <p:cNvSpPr/>
            <p:nvPr/>
          </p:nvSpPr>
          <p:spPr>
            <a:xfrm>
              <a:off x="1104670" y="144703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8" name="Google Shape;6038;p18"/>
            <p:cNvSpPr/>
            <p:nvPr/>
          </p:nvSpPr>
          <p:spPr>
            <a:xfrm>
              <a:off x="1370012"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9" name="Google Shape;6039;p18"/>
            <p:cNvSpPr/>
            <p:nvPr/>
          </p:nvSpPr>
          <p:spPr>
            <a:xfrm>
              <a:off x="1370012"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0" name="Google Shape;6040;p18"/>
            <p:cNvSpPr/>
            <p:nvPr/>
          </p:nvSpPr>
          <p:spPr>
            <a:xfrm>
              <a:off x="1370012"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1" name="Google Shape;6041;p18"/>
            <p:cNvSpPr/>
            <p:nvPr/>
          </p:nvSpPr>
          <p:spPr>
            <a:xfrm>
              <a:off x="1361785" y="432883"/>
              <a:ext cx="53295" cy="80955"/>
            </a:xfrm>
            <a:custGeom>
              <a:avLst/>
              <a:gdLst/>
              <a:ahLst/>
              <a:cxnLst/>
              <a:rect l="l" t="t" r="r" b="b"/>
              <a:pathLst>
                <a:path w="447" h="679" extrusionOk="0">
                  <a:moveTo>
                    <a:pt x="224" y="70"/>
                  </a:moveTo>
                  <a:cubicBezTo>
                    <a:pt x="316" y="70"/>
                    <a:pt x="355" y="162"/>
                    <a:pt x="355" y="331"/>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2" name="Google Shape;6042;p18"/>
            <p:cNvSpPr/>
            <p:nvPr/>
          </p:nvSpPr>
          <p:spPr>
            <a:xfrm>
              <a:off x="1361785" y="57702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3" name="Google Shape;6043;p18"/>
            <p:cNvSpPr/>
            <p:nvPr/>
          </p:nvSpPr>
          <p:spPr>
            <a:xfrm>
              <a:off x="1370012"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4" name="Google Shape;6044;p18"/>
            <p:cNvSpPr/>
            <p:nvPr/>
          </p:nvSpPr>
          <p:spPr>
            <a:xfrm>
              <a:off x="1361785" y="866394"/>
              <a:ext cx="53295" cy="80955"/>
            </a:xfrm>
            <a:custGeom>
              <a:avLst/>
              <a:gdLst/>
              <a:ahLst/>
              <a:cxnLst/>
              <a:rect l="l" t="t" r="r" b="b"/>
              <a:pathLst>
                <a:path w="447" h="679" extrusionOk="0">
                  <a:moveTo>
                    <a:pt x="224" y="70"/>
                  </a:moveTo>
                  <a:cubicBezTo>
                    <a:pt x="316" y="70"/>
                    <a:pt x="355" y="170"/>
                    <a:pt x="355" y="340"/>
                  </a:cubicBezTo>
                  <a:cubicBezTo>
                    <a:pt x="355" y="509"/>
                    <a:pt x="308" y="617"/>
                    <a:pt x="216" y="617"/>
                  </a:cubicBezTo>
                  <a:cubicBezTo>
                    <a:pt x="139" y="617"/>
                    <a:pt x="85" y="517"/>
                    <a:pt x="85" y="348"/>
                  </a:cubicBezTo>
                  <a:cubicBezTo>
                    <a:pt x="85" y="170"/>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5" name="Google Shape;6045;p18"/>
            <p:cNvSpPr/>
            <p:nvPr/>
          </p:nvSpPr>
          <p:spPr>
            <a:xfrm>
              <a:off x="1370012"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6" name="Google Shape;6046;p18"/>
            <p:cNvSpPr/>
            <p:nvPr/>
          </p:nvSpPr>
          <p:spPr>
            <a:xfrm>
              <a:off x="1361785" y="1155759"/>
              <a:ext cx="53295" cy="80955"/>
            </a:xfrm>
            <a:custGeom>
              <a:avLst/>
              <a:gdLst/>
              <a:ahLst/>
              <a:cxnLst/>
              <a:rect l="l" t="t" r="r" b="b"/>
              <a:pathLst>
                <a:path w="447" h="679" extrusionOk="0">
                  <a:moveTo>
                    <a:pt x="224" y="70"/>
                  </a:moveTo>
                  <a:cubicBezTo>
                    <a:pt x="316" y="70"/>
                    <a:pt x="355" y="170"/>
                    <a:pt x="355" y="340"/>
                  </a:cubicBezTo>
                  <a:cubicBezTo>
                    <a:pt x="355" y="509"/>
                    <a:pt x="308" y="610"/>
                    <a:pt x="216" y="610"/>
                  </a:cubicBezTo>
                  <a:cubicBezTo>
                    <a:pt x="139" y="610"/>
                    <a:pt x="85" y="517"/>
                    <a:pt x="85" y="348"/>
                  </a:cubicBezTo>
                  <a:cubicBezTo>
                    <a:pt x="85" y="163"/>
                    <a:pt x="146"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55"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7" name="Google Shape;6047;p18"/>
            <p:cNvSpPr/>
            <p:nvPr/>
          </p:nvSpPr>
          <p:spPr>
            <a:xfrm>
              <a:off x="1361785" y="1300979"/>
              <a:ext cx="53295" cy="80955"/>
            </a:xfrm>
            <a:custGeom>
              <a:avLst/>
              <a:gdLst/>
              <a:ahLst/>
              <a:cxnLst/>
              <a:rect l="l" t="t" r="r" b="b"/>
              <a:pathLst>
                <a:path w="447" h="679" extrusionOk="0">
                  <a:moveTo>
                    <a:pt x="224" y="70"/>
                  </a:moveTo>
                  <a:cubicBezTo>
                    <a:pt x="316" y="70"/>
                    <a:pt x="355" y="170"/>
                    <a:pt x="355" y="332"/>
                  </a:cubicBezTo>
                  <a:cubicBezTo>
                    <a:pt x="355" y="501"/>
                    <a:pt x="308" y="609"/>
                    <a:pt x="216" y="609"/>
                  </a:cubicBezTo>
                  <a:cubicBezTo>
                    <a:pt x="139" y="609"/>
                    <a:pt x="85" y="509"/>
                    <a:pt x="85" y="339"/>
                  </a:cubicBezTo>
                  <a:cubicBezTo>
                    <a:pt x="85" y="162"/>
                    <a:pt x="146"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55"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8" name="Google Shape;6048;p18"/>
            <p:cNvSpPr/>
            <p:nvPr/>
          </p:nvSpPr>
          <p:spPr>
            <a:xfrm>
              <a:off x="8534126"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9" name="Google Shape;6049;p18"/>
            <p:cNvSpPr/>
            <p:nvPr/>
          </p:nvSpPr>
          <p:spPr>
            <a:xfrm>
              <a:off x="8534126"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0" name="Google Shape;6050;p18"/>
            <p:cNvSpPr/>
            <p:nvPr/>
          </p:nvSpPr>
          <p:spPr>
            <a:xfrm>
              <a:off x="8534126"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1" name="Google Shape;6051;p18"/>
            <p:cNvSpPr/>
            <p:nvPr/>
          </p:nvSpPr>
          <p:spPr>
            <a:xfrm>
              <a:off x="8525900"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2" name="Google Shape;6052;p18"/>
            <p:cNvSpPr/>
            <p:nvPr/>
          </p:nvSpPr>
          <p:spPr>
            <a:xfrm>
              <a:off x="1635354" y="206"/>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3" name="Google Shape;6053;p18"/>
            <p:cNvSpPr/>
            <p:nvPr/>
          </p:nvSpPr>
          <p:spPr>
            <a:xfrm>
              <a:off x="1635354" y="14435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4" name="Google Shape;6054;p18"/>
            <p:cNvSpPr/>
            <p:nvPr/>
          </p:nvSpPr>
          <p:spPr>
            <a:xfrm>
              <a:off x="1635354" y="289572"/>
              <a:ext cx="25872" cy="78213"/>
            </a:xfrm>
            <a:custGeom>
              <a:avLst/>
              <a:gdLst/>
              <a:ahLst/>
              <a:cxnLst/>
              <a:rect l="l" t="t" r="r" b="b"/>
              <a:pathLst>
                <a:path w="217" h="656" extrusionOk="0">
                  <a:moveTo>
                    <a:pt x="147"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5" name="Google Shape;6055;p18"/>
            <p:cNvSpPr/>
            <p:nvPr/>
          </p:nvSpPr>
          <p:spPr>
            <a:xfrm>
              <a:off x="1627127"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93" y="509"/>
                    <a:pt x="93" y="339"/>
                  </a:cubicBezTo>
                  <a:cubicBezTo>
                    <a:pt x="93" y="162"/>
                    <a:pt x="147" y="70"/>
                    <a:pt x="224" y="70"/>
                  </a:cubicBezTo>
                  <a:close/>
                  <a:moveTo>
                    <a:pt x="231" y="0"/>
                  </a:moveTo>
                  <a:cubicBezTo>
                    <a:pt x="93" y="0"/>
                    <a:pt x="0" y="116"/>
                    <a:pt x="0" y="339"/>
                  </a:cubicBezTo>
                  <a:cubicBezTo>
                    <a:pt x="0" y="555"/>
                    <a:pt x="93" y="678"/>
                    <a:pt x="216"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6" name="Google Shape;6056;p18"/>
            <p:cNvSpPr/>
            <p:nvPr/>
          </p:nvSpPr>
          <p:spPr>
            <a:xfrm>
              <a:off x="1627127"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7" name="Google Shape;6057;p18"/>
            <p:cNvSpPr/>
            <p:nvPr/>
          </p:nvSpPr>
          <p:spPr>
            <a:xfrm>
              <a:off x="1635354" y="723083"/>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8" name="Google Shape;6058;p18"/>
            <p:cNvSpPr/>
            <p:nvPr/>
          </p:nvSpPr>
          <p:spPr>
            <a:xfrm>
              <a:off x="1627127"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93" y="517"/>
                    <a:pt x="93" y="348"/>
                  </a:cubicBezTo>
                  <a:cubicBezTo>
                    <a:pt x="93" y="170"/>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9" name="Google Shape;6059;p18"/>
            <p:cNvSpPr/>
            <p:nvPr/>
          </p:nvSpPr>
          <p:spPr>
            <a:xfrm>
              <a:off x="1635354" y="1012448"/>
              <a:ext cx="25872" cy="78213"/>
            </a:xfrm>
            <a:custGeom>
              <a:avLst/>
              <a:gdLst/>
              <a:ahLst/>
              <a:cxnLst/>
              <a:rect l="l" t="t" r="r" b="b"/>
              <a:pathLst>
                <a:path w="217" h="656" extrusionOk="0">
                  <a:moveTo>
                    <a:pt x="147"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0" name="Google Shape;6060;p18"/>
            <p:cNvSpPr/>
            <p:nvPr/>
          </p:nvSpPr>
          <p:spPr>
            <a:xfrm>
              <a:off x="1627127"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93" y="517"/>
                    <a:pt x="93" y="348"/>
                  </a:cubicBezTo>
                  <a:cubicBezTo>
                    <a:pt x="93" y="163"/>
                    <a:pt x="147" y="70"/>
                    <a:pt x="224" y="70"/>
                  </a:cubicBezTo>
                  <a:close/>
                  <a:moveTo>
                    <a:pt x="231" y="1"/>
                  </a:moveTo>
                  <a:cubicBezTo>
                    <a:pt x="93" y="1"/>
                    <a:pt x="0" y="124"/>
                    <a:pt x="0" y="348"/>
                  </a:cubicBezTo>
                  <a:cubicBezTo>
                    <a:pt x="0" y="563"/>
                    <a:pt x="93" y="679"/>
                    <a:pt x="216"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1" name="Google Shape;6061;p18"/>
            <p:cNvSpPr/>
            <p:nvPr/>
          </p:nvSpPr>
          <p:spPr>
            <a:xfrm>
              <a:off x="6677090"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2" name="Google Shape;6062;p18"/>
            <p:cNvSpPr/>
            <p:nvPr/>
          </p:nvSpPr>
          <p:spPr>
            <a:xfrm>
              <a:off x="6677090"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3" name="Google Shape;6063;p18"/>
            <p:cNvSpPr/>
            <p:nvPr/>
          </p:nvSpPr>
          <p:spPr>
            <a:xfrm>
              <a:off x="6677090"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4" name="Google Shape;6064;p18"/>
            <p:cNvSpPr/>
            <p:nvPr/>
          </p:nvSpPr>
          <p:spPr>
            <a:xfrm>
              <a:off x="6668744"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5" name="Google Shape;6065;p18"/>
            <p:cNvSpPr/>
            <p:nvPr/>
          </p:nvSpPr>
          <p:spPr>
            <a:xfrm>
              <a:off x="6668744"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6" name="Google Shape;6066;p18"/>
            <p:cNvSpPr/>
            <p:nvPr/>
          </p:nvSpPr>
          <p:spPr>
            <a:xfrm>
              <a:off x="7738816"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7" name="Google Shape;6067;p18"/>
            <p:cNvSpPr/>
            <p:nvPr/>
          </p:nvSpPr>
          <p:spPr>
            <a:xfrm>
              <a:off x="7738816"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8" name="Google Shape;6068;p18"/>
            <p:cNvSpPr/>
            <p:nvPr/>
          </p:nvSpPr>
          <p:spPr>
            <a:xfrm>
              <a:off x="879958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9" name="Google Shape;6069;p18"/>
            <p:cNvSpPr/>
            <p:nvPr/>
          </p:nvSpPr>
          <p:spPr>
            <a:xfrm>
              <a:off x="879958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0" name="Google Shape;6070;p18"/>
            <p:cNvSpPr/>
            <p:nvPr/>
          </p:nvSpPr>
          <p:spPr>
            <a:xfrm>
              <a:off x="879958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1" name="Google Shape;6071;p18"/>
            <p:cNvSpPr/>
            <p:nvPr/>
          </p:nvSpPr>
          <p:spPr>
            <a:xfrm>
              <a:off x="879136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2" name="Google Shape;6072;p18"/>
            <p:cNvSpPr/>
            <p:nvPr/>
          </p:nvSpPr>
          <p:spPr>
            <a:xfrm>
              <a:off x="879136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073" name="Google Shape;6073;p18"/>
            <p:cNvGrpSpPr/>
            <p:nvPr/>
          </p:nvGrpSpPr>
          <p:grpSpPr>
            <a:xfrm>
              <a:off x="34718" y="206"/>
              <a:ext cx="53295" cy="4852321"/>
              <a:chOff x="62135" y="206"/>
              <a:chExt cx="53295" cy="4852321"/>
            </a:xfrm>
          </p:grpSpPr>
          <p:sp>
            <p:nvSpPr>
              <p:cNvPr id="6074" name="Google Shape;6074;p18"/>
              <p:cNvSpPr/>
              <p:nvPr/>
            </p:nvSpPr>
            <p:spPr>
              <a:xfrm>
                <a:off x="70362"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5" name="Google Shape;6075;p18"/>
              <p:cNvSpPr/>
              <p:nvPr/>
            </p:nvSpPr>
            <p:spPr>
              <a:xfrm>
                <a:off x="70362"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6" name="Google Shape;6076;p18"/>
              <p:cNvSpPr/>
              <p:nvPr/>
            </p:nvSpPr>
            <p:spPr>
              <a:xfrm>
                <a:off x="70362"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7" name="Google Shape;6077;p18"/>
              <p:cNvSpPr/>
              <p:nvPr/>
            </p:nvSpPr>
            <p:spPr>
              <a:xfrm>
                <a:off x="70362"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8" name="Google Shape;6078;p18"/>
              <p:cNvSpPr/>
              <p:nvPr/>
            </p:nvSpPr>
            <p:spPr>
              <a:xfrm>
                <a:off x="62135"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9" name="Google Shape;6079;p18"/>
              <p:cNvSpPr/>
              <p:nvPr/>
            </p:nvSpPr>
            <p:spPr>
              <a:xfrm>
                <a:off x="62135"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0" name="Google Shape;6080;p18"/>
              <p:cNvSpPr/>
              <p:nvPr/>
            </p:nvSpPr>
            <p:spPr>
              <a:xfrm>
                <a:off x="70362"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1" name="Google Shape;6081;p18"/>
              <p:cNvSpPr/>
              <p:nvPr/>
            </p:nvSpPr>
            <p:spPr>
              <a:xfrm>
                <a:off x="62135" y="1010660"/>
                <a:ext cx="53295" cy="81909"/>
              </a:xfrm>
              <a:custGeom>
                <a:avLst/>
                <a:gdLst/>
                <a:ahLst/>
                <a:cxnLst/>
                <a:rect l="l" t="t" r="r" b="b"/>
                <a:pathLst>
                  <a:path w="447" h="687" extrusionOk="0">
                    <a:moveTo>
                      <a:pt x="224" y="70"/>
                    </a:moveTo>
                    <a:cubicBezTo>
                      <a:pt x="316" y="70"/>
                      <a:pt x="362" y="170"/>
                      <a:pt x="362" y="339"/>
                    </a:cubicBezTo>
                    <a:cubicBezTo>
                      <a:pt x="362" y="509"/>
                      <a:pt x="316" y="617"/>
                      <a:pt x="224" y="617"/>
                    </a:cubicBezTo>
                    <a:cubicBezTo>
                      <a:pt x="146" y="617"/>
                      <a:pt x="93" y="517"/>
                      <a:pt x="93" y="347"/>
                    </a:cubicBezTo>
                    <a:cubicBezTo>
                      <a:pt x="93" y="170"/>
                      <a:pt x="146" y="70"/>
                      <a:pt x="224" y="70"/>
                    </a:cubicBezTo>
                    <a:close/>
                    <a:moveTo>
                      <a:pt x="231" y="0"/>
                    </a:moveTo>
                    <a:cubicBezTo>
                      <a:pt x="100"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2" name="Google Shape;6082;p18"/>
              <p:cNvSpPr/>
              <p:nvPr/>
            </p:nvSpPr>
            <p:spPr>
              <a:xfrm>
                <a:off x="70362" y="1156713"/>
                <a:ext cx="26707" cy="79167"/>
              </a:xfrm>
              <a:custGeom>
                <a:avLst/>
                <a:gdLst/>
                <a:ahLst/>
                <a:cxnLst/>
                <a:rect l="l" t="t" r="r" b="b"/>
                <a:pathLst>
                  <a:path w="224" h="664" extrusionOk="0">
                    <a:moveTo>
                      <a:pt x="147" y="1"/>
                    </a:moveTo>
                    <a:lnTo>
                      <a:pt x="0" y="85"/>
                    </a:lnTo>
                    <a:lnTo>
                      <a:pt x="16" y="147"/>
                    </a:lnTo>
                    <a:lnTo>
                      <a:pt x="131"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3" name="Google Shape;6083;p18"/>
              <p:cNvSpPr/>
              <p:nvPr/>
            </p:nvSpPr>
            <p:spPr>
              <a:xfrm>
                <a:off x="62135" y="1300979"/>
                <a:ext cx="53295" cy="80955"/>
              </a:xfrm>
              <a:custGeom>
                <a:avLst/>
                <a:gdLst/>
                <a:ahLst/>
                <a:cxnLst/>
                <a:rect l="l" t="t" r="r" b="b"/>
                <a:pathLst>
                  <a:path w="447" h="679" extrusionOk="0">
                    <a:moveTo>
                      <a:pt x="224" y="70"/>
                    </a:moveTo>
                    <a:cubicBezTo>
                      <a:pt x="316" y="70"/>
                      <a:pt x="362" y="170"/>
                      <a:pt x="362" y="331"/>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4" name="Google Shape;6084;p18"/>
              <p:cNvSpPr/>
              <p:nvPr/>
            </p:nvSpPr>
            <p:spPr>
              <a:xfrm>
                <a:off x="70362" y="144703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5" name="Google Shape;6085;p18"/>
              <p:cNvSpPr/>
              <p:nvPr/>
            </p:nvSpPr>
            <p:spPr>
              <a:xfrm>
                <a:off x="62135" y="159034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6" name="Google Shape;6086;p18"/>
              <p:cNvSpPr/>
              <p:nvPr/>
            </p:nvSpPr>
            <p:spPr>
              <a:xfrm>
                <a:off x="70362" y="1736397"/>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7" name="Google Shape;6087;p18"/>
              <p:cNvSpPr/>
              <p:nvPr/>
            </p:nvSpPr>
            <p:spPr>
              <a:xfrm>
                <a:off x="62135" y="1879709"/>
                <a:ext cx="53295" cy="80955"/>
              </a:xfrm>
              <a:custGeom>
                <a:avLst/>
                <a:gdLst/>
                <a:ahLst/>
                <a:cxnLst/>
                <a:rect l="l" t="t" r="r" b="b"/>
                <a:pathLst>
                  <a:path w="447" h="679" extrusionOk="0">
                    <a:moveTo>
                      <a:pt x="224" y="62"/>
                    </a:moveTo>
                    <a:cubicBezTo>
                      <a:pt x="316" y="62"/>
                      <a:pt x="362" y="162"/>
                      <a:pt x="362" y="332"/>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8" name="Google Shape;6088;p18"/>
              <p:cNvSpPr/>
              <p:nvPr/>
            </p:nvSpPr>
            <p:spPr>
              <a:xfrm>
                <a:off x="70362" y="202576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9" name="Google Shape;6089;p18"/>
              <p:cNvSpPr/>
              <p:nvPr/>
            </p:nvSpPr>
            <p:spPr>
              <a:xfrm>
                <a:off x="70362" y="2169909"/>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0" name="Google Shape;6090;p18"/>
              <p:cNvSpPr/>
              <p:nvPr/>
            </p:nvSpPr>
            <p:spPr>
              <a:xfrm>
                <a:off x="62135" y="2313220"/>
                <a:ext cx="53295" cy="80955"/>
              </a:xfrm>
              <a:custGeom>
                <a:avLst/>
                <a:gdLst/>
                <a:ahLst/>
                <a:cxnLst/>
                <a:rect l="l" t="t" r="r" b="b"/>
                <a:pathLst>
                  <a:path w="447" h="679" extrusionOk="0">
                    <a:moveTo>
                      <a:pt x="224" y="70"/>
                    </a:moveTo>
                    <a:cubicBezTo>
                      <a:pt x="316" y="70"/>
                      <a:pt x="362" y="170"/>
                      <a:pt x="362" y="340"/>
                    </a:cubicBezTo>
                    <a:cubicBezTo>
                      <a:pt x="362" y="509"/>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1" name="Google Shape;6091;p18"/>
              <p:cNvSpPr/>
              <p:nvPr/>
            </p:nvSpPr>
            <p:spPr>
              <a:xfrm>
                <a:off x="62135" y="2458439"/>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2" name="Google Shape;6092;p18"/>
              <p:cNvSpPr/>
              <p:nvPr/>
            </p:nvSpPr>
            <p:spPr>
              <a:xfrm>
                <a:off x="70362" y="260449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3" name="Google Shape;6093;p18"/>
              <p:cNvSpPr/>
              <p:nvPr/>
            </p:nvSpPr>
            <p:spPr>
              <a:xfrm>
                <a:off x="62135" y="2747804"/>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4" name="Google Shape;6094;p18"/>
              <p:cNvSpPr/>
              <p:nvPr/>
            </p:nvSpPr>
            <p:spPr>
              <a:xfrm>
                <a:off x="70362" y="2893858"/>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5" name="Google Shape;6095;p18"/>
              <p:cNvSpPr/>
              <p:nvPr/>
            </p:nvSpPr>
            <p:spPr>
              <a:xfrm>
                <a:off x="70362" y="303812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6" name="Google Shape;6096;p18"/>
              <p:cNvSpPr/>
              <p:nvPr/>
            </p:nvSpPr>
            <p:spPr>
              <a:xfrm>
                <a:off x="62135" y="3181315"/>
                <a:ext cx="53295" cy="81075"/>
              </a:xfrm>
              <a:custGeom>
                <a:avLst/>
                <a:gdLst/>
                <a:ahLst/>
                <a:cxnLst/>
                <a:rect l="l" t="t" r="r" b="b"/>
                <a:pathLst>
                  <a:path w="447" h="680" extrusionOk="0">
                    <a:moveTo>
                      <a:pt x="224" y="70"/>
                    </a:moveTo>
                    <a:cubicBezTo>
                      <a:pt x="316" y="70"/>
                      <a:pt x="362" y="170"/>
                      <a:pt x="362" y="340"/>
                    </a:cubicBezTo>
                    <a:cubicBezTo>
                      <a:pt x="362" y="510"/>
                      <a:pt x="316" y="610"/>
                      <a:pt x="224" y="610"/>
                    </a:cubicBezTo>
                    <a:cubicBezTo>
                      <a:pt x="146" y="610"/>
                      <a:pt x="93" y="517"/>
                      <a:pt x="93" y="348"/>
                    </a:cubicBezTo>
                    <a:cubicBezTo>
                      <a:pt x="93" y="170"/>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7" name="Google Shape;6097;p18"/>
              <p:cNvSpPr/>
              <p:nvPr/>
            </p:nvSpPr>
            <p:spPr>
              <a:xfrm>
                <a:off x="62135" y="3326535"/>
                <a:ext cx="53295" cy="80955"/>
              </a:xfrm>
              <a:custGeom>
                <a:avLst/>
                <a:gdLst/>
                <a:ahLst/>
                <a:cxnLst/>
                <a:rect l="l" t="t" r="r" b="b"/>
                <a:pathLst>
                  <a:path w="447" h="679" extrusionOk="0">
                    <a:moveTo>
                      <a:pt x="224" y="70"/>
                    </a:moveTo>
                    <a:cubicBezTo>
                      <a:pt x="316" y="70"/>
                      <a:pt x="362" y="170"/>
                      <a:pt x="362" y="332"/>
                    </a:cubicBezTo>
                    <a:cubicBezTo>
                      <a:pt x="362" y="501"/>
                      <a:pt x="316" y="609"/>
                      <a:pt x="224" y="609"/>
                    </a:cubicBezTo>
                    <a:cubicBezTo>
                      <a:pt x="146" y="609"/>
                      <a:pt x="93" y="509"/>
                      <a:pt x="93" y="339"/>
                    </a:cubicBezTo>
                    <a:cubicBezTo>
                      <a:pt x="93" y="162"/>
                      <a:pt x="146" y="70"/>
                      <a:pt x="224" y="70"/>
                    </a:cubicBezTo>
                    <a:close/>
                    <a:moveTo>
                      <a:pt x="231" y="0"/>
                    </a:moveTo>
                    <a:cubicBezTo>
                      <a:pt x="100"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8" name="Google Shape;6098;p18"/>
              <p:cNvSpPr/>
              <p:nvPr/>
            </p:nvSpPr>
            <p:spPr>
              <a:xfrm>
                <a:off x="62135" y="3470800"/>
                <a:ext cx="53295" cy="80955"/>
              </a:xfrm>
              <a:custGeom>
                <a:avLst/>
                <a:gdLst/>
                <a:ahLst/>
                <a:cxnLst/>
                <a:rect l="l" t="t" r="r" b="b"/>
                <a:pathLst>
                  <a:path w="447" h="679" extrusionOk="0">
                    <a:moveTo>
                      <a:pt x="224" y="69"/>
                    </a:moveTo>
                    <a:cubicBezTo>
                      <a:pt x="316" y="69"/>
                      <a:pt x="362" y="170"/>
                      <a:pt x="362" y="339"/>
                    </a:cubicBezTo>
                    <a:cubicBezTo>
                      <a:pt x="362" y="501"/>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9" name="Google Shape;6099;p18"/>
              <p:cNvSpPr/>
              <p:nvPr/>
            </p:nvSpPr>
            <p:spPr>
              <a:xfrm>
                <a:off x="70362" y="3616853"/>
                <a:ext cx="26707" cy="78094"/>
              </a:xfrm>
              <a:custGeom>
                <a:avLst/>
                <a:gdLst/>
                <a:ahLst/>
                <a:cxnLst/>
                <a:rect l="l" t="t" r="r" b="b"/>
                <a:pathLst>
                  <a:path w="224" h="655"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0" name="Google Shape;6100;p18"/>
              <p:cNvSpPr/>
              <p:nvPr/>
            </p:nvSpPr>
            <p:spPr>
              <a:xfrm>
                <a:off x="70362" y="3761953"/>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1" name="Google Shape;6101;p18"/>
              <p:cNvSpPr/>
              <p:nvPr/>
            </p:nvSpPr>
            <p:spPr>
              <a:xfrm>
                <a:off x="70362" y="3906219"/>
                <a:ext cx="26707" cy="78213"/>
              </a:xfrm>
              <a:custGeom>
                <a:avLst/>
                <a:gdLst/>
                <a:ahLst/>
                <a:cxnLst/>
                <a:rect l="l" t="t" r="r" b="b"/>
                <a:pathLst>
                  <a:path w="224" h="656" extrusionOk="0">
                    <a:moveTo>
                      <a:pt x="147" y="0"/>
                    </a:moveTo>
                    <a:lnTo>
                      <a:pt x="0" y="77"/>
                    </a:lnTo>
                    <a:lnTo>
                      <a:pt x="16" y="146"/>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2" name="Google Shape;6102;p18"/>
              <p:cNvSpPr/>
              <p:nvPr/>
            </p:nvSpPr>
            <p:spPr>
              <a:xfrm>
                <a:off x="62135" y="404953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62"/>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3" name="Google Shape;6103;p18"/>
              <p:cNvSpPr/>
              <p:nvPr/>
            </p:nvSpPr>
            <p:spPr>
              <a:xfrm>
                <a:off x="70362" y="419558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4" name="Google Shape;6104;p18"/>
              <p:cNvSpPr/>
              <p:nvPr/>
            </p:nvSpPr>
            <p:spPr>
              <a:xfrm>
                <a:off x="62135" y="4338895"/>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5" name="Google Shape;6105;p18"/>
              <p:cNvSpPr/>
              <p:nvPr/>
            </p:nvSpPr>
            <p:spPr>
              <a:xfrm>
                <a:off x="70362" y="4484949"/>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6" name="Google Shape;6106;p18"/>
              <p:cNvSpPr/>
              <p:nvPr/>
            </p:nvSpPr>
            <p:spPr>
              <a:xfrm>
                <a:off x="62135" y="4628260"/>
                <a:ext cx="53295" cy="80955"/>
              </a:xfrm>
              <a:custGeom>
                <a:avLst/>
                <a:gdLst/>
                <a:ahLst/>
                <a:cxnLst/>
                <a:rect l="l" t="t" r="r" b="b"/>
                <a:pathLst>
                  <a:path w="447" h="679" extrusionOk="0">
                    <a:moveTo>
                      <a:pt x="224" y="69"/>
                    </a:moveTo>
                    <a:cubicBezTo>
                      <a:pt x="316" y="69"/>
                      <a:pt x="362" y="170"/>
                      <a:pt x="362" y="339"/>
                    </a:cubicBezTo>
                    <a:cubicBezTo>
                      <a:pt x="362" y="509"/>
                      <a:pt x="316" y="609"/>
                      <a:pt x="224" y="609"/>
                    </a:cubicBezTo>
                    <a:cubicBezTo>
                      <a:pt x="146" y="609"/>
                      <a:pt x="93" y="516"/>
                      <a:pt x="93" y="347"/>
                    </a:cubicBezTo>
                    <a:cubicBezTo>
                      <a:pt x="93" y="170"/>
                      <a:pt x="146" y="69"/>
                      <a:pt x="224" y="69"/>
                    </a:cubicBezTo>
                    <a:close/>
                    <a:moveTo>
                      <a:pt x="231" y="0"/>
                    </a:moveTo>
                    <a:cubicBezTo>
                      <a:pt x="100"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7" name="Google Shape;6107;p18"/>
              <p:cNvSpPr/>
              <p:nvPr/>
            </p:nvSpPr>
            <p:spPr>
              <a:xfrm>
                <a:off x="70362" y="4774314"/>
                <a:ext cx="26707" cy="78213"/>
              </a:xfrm>
              <a:custGeom>
                <a:avLst/>
                <a:gdLst/>
                <a:ahLst/>
                <a:cxnLst/>
                <a:rect l="l" t="t" r="r" b="b"/>
                <a:pathLst>
                  <a:path w="224" h="656" extrusionOk="0">
                    <a:moveTo>
                      <a:pt x="147" y="0"/>
                    </a:moveTo>
                    <a:lnTo>
                      <a:pt x="0" y="77"/>
                    </a:lnTo>
                    <a:lnTo>
                      <a:pt x="16" y="147"/>
                    </a:lnTo>
                    <a:lnTo>
                      <a:pt x="131"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108" name="Google Shape;6108;p18"/>
            <p:cNvGrpSpPr/>
            <p:nvPr/>
          </p:nvGrpSpPr>
          <p:grpSpPr>
            <a:xfrm>
              <a:off x="300060" y="206"/>
              <a:ext cx="53414" cy="4852321"/>
              <a:chOff x="418506" y="206"/>
              <a:chExt cx="53414" cy="4852321"/>
            </a:xfrm>
          </p:grpSpPr>
          <p:sp>
            <p:nvSpPr>
              <p:cNvPr id="6109" name="Google Shape;6109;p18"/>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0" name="Google Shape;6110;p18"/>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1" name="Google Shape;6111;p18"/>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2" name="Google Shape;6112;p18"/>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3" name="Google Shape;6113;p18"/>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4" name="Google Shape;6114;p18"/>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5" name="Google Shape;6115;p18"/>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6" name="Google Shape;6116;p18"/>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7" name="Google Shape;6117;p18"/>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8" name="Google Shape;6118;p18"/>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9" name="Google Shape;6119;p18"/>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0" name="Google Shape;6120;p18"/>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1" name="Google Shape;6121;p18"/>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2" name="Google Shape;6122;p18"/>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3" name="Google Shape;6123;p18"/>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4" name="Google Shape;6124;p18"/>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5" name="Google Shape;6125;p18"/>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6" name="Google Shape;6126;p18"/>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7" name="Google Shape;6127;p18"/>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8" name="Google Shape;6128;p18"/>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9" name="Google Shape;6129;p18"/>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0" name="Google Shape;6130;p18"/>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1" name="Google Shape;6131;p18"/>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2" name="Google Shape;6132;p18"/>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3" name="Google Shape;6133;p18"/>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4" name="Google Shape;6134;p18"/>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5" name="Google Shape;6135;p18"/>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6" name="Google Shape;6136;p18"/>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7" name="Google Shape;6137;p18"/>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8" name="Google Shape;6138;p18"/>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9" name="Google Shape;6139;p18"/>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0" name="Google Shape;6140;p18"/>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1" name="Google Shape;6141;p18"/>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2" name="Google Shape;6142;p18"/>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143" name="Google Shape;6143;p18"/>
            <p:cNvSpPr/>
            <p:nvPr/>
          </p:nvSpPr>
          <p:spPr>
            <a:xfrm>
              <a:off x="190081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4" name="Google Shape;6144;p18"/>
            <p:cNvSpPr/>
            <p:nvPr/>
          </p:nvSpPr>
          <p:spPr>
            <a:xfrm>
              <a:off x="190081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5" name="Google Shape;6145;p18"/>
            <p:cNvSpPr/>
            <p:nvPr/>
          </p:nvSpPr>
          <p:spPr>
            <a:xfrm>
              <a:off x="190081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6" name="Google Shape;6146;p18"/>
            <p:cNvSpPr/>
            <p:nvPr/>
          </p:nvSpPr>
          <p:spPr>
            <a:xfrm>
              <a:off x="190081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7" name="Google Shape;6147;p18"/>
            <p:cNvSpPr/>
            <p:nvPr/>
          </p:nvSpPr>
          <p:spPr>
            <a:xfrm>
              <a:off x="189258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8" name="Google Shape;6148;p18"/>
            <p:cNvSpPr/>
            <p:nvPr/>
          </p:nvSpPr>
          <p:spPr>
            <a:xfrm>
              <a:off x="189258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9" name="Google Shape;6149;p18"/>
            <p:cNvSpPr/>
            <p:nvPr/>
          </p:nvSpPr>
          <p:spPr>
            <a:xfrm>
              <a:off x="1900815"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0" name="Google Shape;6150;p18"/>
            <p:cNvSpPr/>
            <p:nvPr/>
          </p:nvSpPr>
          <p:spPr>
            <a:xfrm>
              <a:off x="2166277"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1" name="Google Shape;6151;p18"/>
            <p:cNvSpPr/>
            <p:nvPr/>
          </p:nvSpPr>
          <p:spPr>
            <a:xfrm>
              <a:off x="2166277"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2" name="Google Shape;6152;p18"/>
            <p:cNvSpPr/>
            <p:nvPr/>
          </p:nvSpPr>
          <p:spPr>
            <a:xfrm>
              <a:off x="2166277"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3" name="Google Shape;6153;p18"/>
            <p:cNvSpPr/>
            <p:nvPr/>
          </p:nvSpPr>
          <p:spPr>
            <a:xfrm>
              <a:off x="2166277"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4" name="Google Shape;6154;p18"/>
            <p:cNvSpPr/>
            <p:nvPr/>
          </p:nvSpPr>
          <p:spPr>
            <a:xfrm>
              <a:off x="2158050"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5" name="Google Shape;6155;p18"/>
            <p:cNvSpPr/>
            <p:nvPr/>
          </p:nvSpPr>
          <p:spPr>
            <a:xfrm>
              <a:off x="2158050"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6" name="Google Shape;6156;p18"/>
            <p:cNvSpPr/>
            <p:nvPr/>
          </p:nvSpPr>
          <p:spPr>
            <a:xfrm>
              <a:off x="2166277"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7" name="Google Shape;6157;p18"/>
            <p:cNvSpPr/>
            <p:nvPr/>
          </p:nvSpPr>
          <p:spPr>
            <a:xfrm>
              <a:off x="2431857"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8" name="Google Shape;6158;p18"/>
            <p:cNvSpPr/>
            <p:nvPr/>
          </p:nvSpPr>
          <p:spPr>
            <a:xfrm>
              <a:off x="2431857"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9" name="Google Shape;6159;p18"/>
            <p:cNvSpPr/>
            <p:nvPr/>
          </p:nvSpPr>
          <p:spPr>
            <a:xfrm>
              <a:off x="2431857"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0" name="Google Shape;6160;p18"/>
            <p:cNvSpPr/>
            <p:nvPr/>
          </p:nvSpPr>
          <p:spPr>
            <a:xfrm>
              <a:off x="2431857"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1" name="Google Shape;6161;p18"/>
            <p:cNvSpPr/>
            <p:nvPr/>
          </p:nvSpPr>
          <p:spPr>
            <a:xfrm>
              <a:off x="2423511"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2" name="Google Shape;6162;p18"/>
            <p:cNvSpPr/>
            <p:nvPr/>
          </p:nvSpPr>
          <p:spPr>
            <a:xfrm>
              <a:off x="2423511"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3" name="Google Shape;6163;p18"/>
            <p:cNvSpPr/>
            <p:nvPr/>
          </p:nvSpPr>
          <p:spPr>
            <a:xfrm>
              <a:off x="2431857"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4" name="Google Shape;6164;p18"/>
            <p:cNvSpPr/>
            <p:nvPr/>
          </p:nvSpPr>
          <p:spPr>
            <a:xfrm>
              <a:off x="4023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5" name="Google Shape;6165;p18"/>
            <p:cNvSpPr/>
            <p:nvPr/>
          </p:nvSpPr>
          <p:spPr>
            <a:xfrm>
              <a:off x="4023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6" name="Google Shape;6166;p18"/>
            <p:cNvSpPr/>
            <p:nvPr/>
          </p:nvSpPr>
          <p:spPr>
            <a:xfrm>
              <a:off x="4023432"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7" name="Google Shape;6167;p18"/>
            <p:cNvSpPr/>
            <p:nvPr/>
          </p:nvSpPr>
          <p:spPr>
            <a:xfrm>
              <a:off x="4023432"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8" name="Google Shape;6168;p18"/>
            <p:cNvSpPr/>
            <p:nvPr/>
          </p:nvSpPr>
          <p:spPr>
            <a:xfrm>
              <a:off x="4015205"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24" y="1"/>
                  </a:moveTo>
                  <a:cubicBezTo>
                    <a:pt x="93" y="1"/>
                    <a:pt x="0" y="124"/>
                    <a:pt x="0" y="340"/>
                  </a:cubicBezTo>
                  <a:cubicBezTo>
                    <a:pt x="0" y="563"/>
                    <a:pt x="85" y="679"/>
                    <a:pt x="216" y="679"/>
                  </a:cubicBezTo>
                  <a:cubicBezTo>
                    <a:pt x="362" y="679"/>
                    <a:pt x="447" y="556"/>
                    <a:pt x="447" y="332"/>
                  </a:cubicBezTo>
                  <a:cubicBezTo>
                    <a:pt x="447" y="124"/>
                    <a:pt x="362"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9" name="Google Shape;6169;p18"/>
            <p:cNvSpPr/>
            <p:nvPr/>
          </p:nvSpPr>
          <p:spPr>
            <a:xfrm>
              <a:off x="4015205"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0" name="Google Shape;6170;p18"/>
            <p:cNvSpPr/>
            <p:nvPr/>
          </p:nvSpPr>
          <p:spPr>
            <a:xfrm>
              <a:off x="4023432"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1" name="Google Shape;6171;p18"/>
            <p:cNvSpPr/>
            <p:nvPr/>
          </p:nvSpPr>
          <p:spPr>
            <a:xfrm>
              <a:off x="508444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2" name="Google Shape;6172;p18"/>
            <p:cNvSpPr/>
            <p:nvPr/>
          </p:nvSpPr>
          <p:spPr>
            <a:xfrm>
              <a:off x="508444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3" name="Google Shape;6173;p18"/>
            <p:cNvSpPr/>
            <p:nvPr/>
          </p:nvSpPr>
          <p:spPr>
            <a:xfrm>
              <a:off x="508444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4" name="Google Shape;6174;p18"/>
            <p:cNvSpPr/>
            <p:nvPr/>
          </p:nvSpPr>
          <p:spPr>
            <a:xfrm>
              <a:off x="508444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5" name="Google Shape;6175;p18"/>
            <p:cNvSpPr/>
            <p:nvPr/>
          </p:nvSpPr>
          <p:spPr>
            <a:xfrm>
              <a:off x="5077050"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6" name="Google Shape;6176;p18"/>
            <p:cNvSpPr/>
            <p:nvPr/>
          </p:nvSpPr>
          <p:spPr>
            <a:xfrm>
              <a:off x="5077050"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7" name="Google Shape;6177;p18"/>
            <p:cNvSpPr/>
            <p:nvPr/>
          </p:nvSpPr>
          <p:spPr>
            <a:xfrm>
              <a:off x="5084442"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8" name="Google Shape;6178;p18"/>
            <p:cNvSpPr/>
            <p:nvPr/>
          </p:nvSpPr>
          <p:spPr>
            <a:xfrm>
              <a:off x="839090"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9" name="Google Shape;6179;p18"/>
            <p:cNvSpPr/>
            <p:nvPr/>
          </p:nvSpPr>
          <p:spPr>
            <a:xfrm>
              <a:off x="839090"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0" name="Google Shape;6180;p18"/>
            <p:cNvSpPr/>
            <p:nvPr/>
          </p:nvSpPr>
          <p:spPr>
            <a:xfrm>
              <a:off x="839090"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1" name="Google Shape;6181;p18"/>
            <p:cNvSpPr/>
            <p:nvPr/>
          </p:nvSpPr>
          <p:spPr>
            <a:xfrm>
              <a:off x="839090"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2" name="Google Shape;6182;p18"/>
            <p:cNvSpPr/>
            <p:nvPr/>
          </p:nvSpPr>
          <p:spPr>
            <a:xfrm>
              <a:off x="83086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3" name="Google Shape;6183;p18"/>
            <p:cNvSpPr/>
            <p:nvPr/>
          </p:nvSpPr>
          <p:spPr>
            <a:xfrm>
              <a:off x="83086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4" name="Google Shape;6184;p18"/>
            <p:cNvSpPr/>
            <p:nvPr/>
          </p:nvSpPr>
          <p:spPr>
            <a:xfrm>
              <a:off x="839090"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5" name="Google Shape;6185;p18"/>
            <p:cNvSpPr/>
            <p:nvPr/>
          </p:nvSpPr>
          <p:spPr>
            <a:xfrm>
              <a:off x="83086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6" name="Google Shape;6186;p18"/>
            <p:cNvSpPr/>
            <p:nvPr/>
          </p:nvSpPr>
          <p:spPr>
            <a:xfrm>
              <a:off x="839090"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7" name="Google Shape;6187;p18"/>
            <p:cNvSpPr/>
            <p:nvPr/>
          </p:nvSpPr>
          <p:spPr>
            <a:xfrm>
              <a:off x="83086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8" name="Google Shape;6188;p18"/>
            <p:cNvSpPr/>
            <p:nvPr/>
          </p:nvSpPr>
          <p:spPr>
            <a:xfrm>
              <a:off x="839090"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9" name="Google Shape;6189;p18"/>
            <p:cNvSpPr/>
            <p:nvPr/>
          </p:nvSpPr>
          <p:spPr>
            <a:xfrm>
              <a:off x="2962660" y="206"/>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0" name="Google Shape;6190;p18"/>
            <p:cNvSpPr/>
            <p:nvPr/>
          </p:nvSpPr>
          <p:spPr>
            <a:xfrm>
              <a:off x="2962660" y="144353"/>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1" name="Google Shape;6191;p18"/>
            <p:cNvSpPr/>
            <p:nvPr/>
          </p:nvSpPr>
          <p:spPr>
            <a:xfrm>
              <a:off x="2962660" y="288618"/>
              <a:ext cx="26707" cy="79167"/>
            </a:xfrm>
            <a:custGeom>
              <a:avLst/>
              <a:gdLst/>
              <a:ahLst/>
              <a:cxnLst/>
              <a:rect l="l" t="t" r="r" b="b"/>
              <a:pathLst>
                <a:path w="224" h="664" extrusionOk="0">
                  <a:moveTo>
                    <a:pt x="147" y="0"/>
                  </a:moveTo>
                  <a:lnTo>
                    <a:pt x="0" y="85"/>
                  </a:lnTo>
                  <a:lnTo>
                    <a:pt x="16" y="147"/>
                  </a:lnTo>
                  <a:lnTo>
                    <a:pt x="131"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2" name="Google Shape;6192;p18"/>
            <p:cNvSpPr/>
            <p:nvPr/>
          </p:nvSpPr>
          <p:spPr>
            <a:xfrm>
              <a:off x="2962660" y="433718"/>
              <a:ext cx="26707" cy="78213"/>
            </a:xfrm>
            <a:custGeom>
              <a:avLst/>
              <a:gdLst/>
              <a:ahLst/>
              <a:cxnLst/>
              <a:rect l="l" t="t" r="r" b="b"/>
              <a:pathLst>
                <a:path w="224" h="656" extrusionOk="0">
                  <a:moveTo>
                    <a:pt x="147" y="1"/>
                  </a:moveTo>
                  <a:lnTo>
                    <a:pt x="0" y="78"/>
                  </a:lnTo>
                  <a:lnTo>
                    <a:pt x="16" y="147"/>
                  </a:lnTo>
                  <a:lnTo>
                    <a:pt x="131"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3" name="Google Shape;6193;p18"/>
            <p:cNvSpPr/>
            <p:nvPr/>
          </p:nvSpPr>
          <p:spPr>
            <a:xfrm>
              <a:off x="2954433" y="577029"/>
              <a:ext cx="53295" cy="80955"/>
            </a:xfrm>
            <a:custGeom>
              <a:avLst/>
              <a:gdLst/>
              <a:ahLst/>
              <a:cxnLst/>
              <a:rect l="l" t="t" r="r" b="b"/>
              <a:pathLst>
                <a:path w="447" h="679" extrusionOk="0">
                  <a:moveTo>
                    <a:pt x="224" y="70"/>
                  </a:moveTo>
                  <a:cubicBezTo>
                    <a:pt x="316" y="70"/>
                    <a:pt x="362" y="170"/>
                    <a:pt x="362" y="340"/>
                  </a:cubicBezTo>
                  <a:cubicBezTo>
                    <a:pt x="362" y="509"/>
                    <a:pt x="316" y="609"/>
                    <a:pt x="224" y="609"/>
                  </a:cubicBezTo>
                  <a:cubicBezTo>
                    <a:pt x="146" y="609"/>
                    <a:pt x="93" y="517"/>
                    <a:pt x="93" y="347"/>
                  </a:cubicBezTo>
                  <a:cubicBezTo>
                    <a:pt x="93" y="163"/>
                    <a:pt x="146" y="70"/>
                    <a:pt x="224" y="70"/>
                  </a:cubicBezTo>
                  <a:close/>
                  <a:moveTo>
                    <a:pt x="231" y="1"/>
                  </a:moveTo>
                  <a:cubicBezTo>
                    <a:pt x="100"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4" name="Google Shape;6194;p18"/>
            <p:cNvSpPr/>
            <p:nvPr/>
          </p:nvSpPr>
          <p:spPr>
            <a:xfrm>
              <a:off x="2954433" y="722248"/>
              <a:ext cx="53295" cy="80955"/>
            </a:xfrm>
            <a:custGeom>
              <a:avLst/>
              <a:gdLst/>
              <a:ahLst/>
              <a:cxnLst/>
              <a:rect l="l" t="t" r="r" b="b"/>
              <a:pathLst>
                <a:path w="447" h="679" extrusionOk="0">
                  <a:moveTo>
                    <a:pt x="224" y="62"/>
                  </a:moveTo>
                  <a:cubicBezTo>
                    <a:pt x="316" y="62"/>
                    <a:pt x="362" y="162"/>
                    <a:pt x="362" y="331"/>
                  </a:cubicBezTo>
                  <a:cubicBezTo>
                    <a:pt x="362" y="501"/>
                    <a:pt x="316" y="609"/>
                    <a:pt x="224" y="609"/>
                  </a:cubicBezTo>
                  <a:cubicBezTo>
                    <a:pt x="146" y="609"/>
                    <a:pt x="93" y="509"/>
                    <a:pt x="93" y="339"/>
                  </a:cubicBezTo>
                  <a:cubicBezTo>
                    <a:pt x="93" y="162"/>
                    <a:pt x="146" y="62"/>
                    <a:pt x="224" y="62"/>
                  </a:cubicBezTo>
                  <a:close/>
                  <a:moveTo>
                    <a:pt x="231" y="0"/>
                  </a:moveTo>
                  <a:cubicBezTo>
                    <a:pt x="100"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5" name="Google Shape;6195;p18"/>
            <p:cNvSpPr/>
            <p:nvPr/>
          </p:nvSpPr>
          <p:spPr>
            <a:xfrm>
              <a:off x="2962660" y="868302"/>
              <a:ext cx="26707" cy="78213"/>
            </a:xfrm>
            <a:custGeom>
              <a:avLst/>
              <a:gdLst/>
              <a:ahLst/>
              <a:cxnLst/>
              <a:rect l="l" t="t" r="r" b="b"/>
              <a:pathLst>
                <a:path w="224" h="656" extrusionOk="0">
                  <a:moveTo>
                    <a:pt x="147" y="0"/>
                  </a:moveTo>
                  <a:lnTo>
                    <a:pt x="0" y="77"/>
                  </a:lnTo>
                  <a:lnTo>
                    <a:pt x="16" y="139"/>
                  </a:lnTo>
                  <a:lnTo>
                    <a:pt x="131"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6" name="Google Shape;6196;p18"/>
            <p:cNvSpPr/>
            <p:nvPr/>
          </p:nvSpPr>
          <p:spPr>
            <a:xfrm>
              <a:off x="349250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7" name="Google Shape;6197;p18"/>
            <p:cNvSpPr/>
            <p:nvPr/>
          </p:nvSpPr>
          <p:spPr>
            <a:xfrm>
              <a:off x="349250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8" name="Google Shape;6198;p18"/>
            <p:cNvSpPr/>
            <p:nvPr/>
          </p:nvSpPr>
          <p:spPr>
            <a:xfrm>
              <a:off x="349250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9" name="Google Shape;6199;p18"/>
            <p:cNvSpPr/>
            <p:nvPr/>
          </p:nvSpPr>
          <p:spPr>
            <a:xfrm>
              <a:off x="349250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0" name="Google Shape;6200;p18"/>
            <p:cNvSpPr/>
            <p:nvPr/>
          </p:nvSpPr>
          <p:spPr>
            <a:xfrm>
              <a:off x="3484283"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1" name="Google Shape;6201;p18"/>
            <p:cNvSpPr/>
            <p:nvPr/>
          </p:nvSpPr>
          <p:spPr>
            <a:xfrm>
              <a:off x="3484283"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2" name="Google Shape;6202;p18"/>
            <p:cNvSpPr/>
            <p:nvPr/>
          </p:nvSpPr>
          <p:spPr>
            <a:xfrm>
              <a:off x="3492509"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3" name="Google Shape;6203;p18"/>
            <p:cNvSpPr/>
            <p:nvPr/>
          </p:nvSpPr>
          <p:spPr>
            <a:xfrm>
              <a:off x="5615245"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4" name="Google Shape;6204;p18"/>
            <p:cNvSpPr/>
            <p:nvPr/>
          </p:nvSpPr>
          <p:spPr>
            <a:xfrm>
              <a:off x="5615245"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5" name="Google Shape;6205;p18"/>
            <p:cNvSpPr/>
            <p:nvPr/>
          </p:nvSpPr>
          <p:spPr>
            <a:xfrm>
              <a:off x="5615245"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6" name="Google Shape;6206;p18"/>
            <p:cNvSpPr/>
            <p:nvPr/>
          </p:nvSpPr>
          <p:spPr>
            <a:xfrm>
              <a:off x="5615245"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7" name="Google Shape;6207;p18"/>
            <p:cNvSpPr/>
            <p:nvPr/>
          </p:nvSpPr>
          <p:spPr>
            <a:xfrm>
              <a:off x="5607019"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8" name="Google Shape;6208;p18"/>
            <p:cNvSpPr/>
            <p:nvPr/>
          </p:nvSpPr>
          <p:spPr>
            <a:xfrm>
              <a:off x="5607019"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9" name="Google Shape;6209;p18"/>
            <p:cNvSpPr/>
            <p:nvPr/>
          </p:nvSpPr>
          <p:spPr>
            <a:xfrm>
              <a:off x="6146049"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0" name="Google Shape;6210;p18"/>
            <p:cNvSpPr/>
            <p:nvPr/>
          </p:nvSpPr>
          <p:spPr>
            <a:xfrm>
              <a:off x="6146049"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1" name="Google Shape;6211;p18"/>
            <p:cNvSpPr/>
            <p:nvPr/>
          </p:nvSpPr>
          <p:spPr>
            <a:xfrm>
              <a:off x="6146049"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2" name="Google Shape;6212;p18"/>
            <p:cNvSpPr/>
            <p:nvPr/>
          </p:nvSpPr>
          <p:spPr>
            <a:xfrm>
              <a:off x="6146049"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3" name="Google Shape;6213;p18"/>
            <p:cNvSpPr/>
            <p:nvPr/>
          </p:nvSpPr>
          <p:spPr>
            <a:xfrm>
              <a:off x="720801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4" name="Google Shape;6214;p18"/>
            <p:cNvSpPr/>
            <p:nvPr/>
          </p:nvSpPr>
          <p:spPr>
            <a:xfrm>
              <a:off x="720801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5" name="Google Shape;6215;p18"/>
            <p:cNvSpPr/>
            <p:nvPr/>
          </p:nvSpPr>
          <p:spPr>
            <a:xfrm>
              <a:off x="720801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6" name="Google Shape;6216;p18"/>
            <p:cNvSpPr/>
            <p:nvPr/>
          </p:nvSpPr>
          <p:spPr>
            <a:xfrm>
              <a:off x="720801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7" name="Google Shape;6217;p18"/>
            <p:cNvSpPr/>
            <p:nvPr/>
          </p:nvSpPr>
          <p:spPr>
            <a:xfrm>
              <a:off x="800415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8" name="Google Shape;6218;p18"/>
            <p:cNvSpPr/>
            <p:nvPr/>
          </p:nvSpPr>
          <p:spPr>
            <a:xfrm>
              <a:off x="800415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9" name="Google Shape;6219;p18"/>
            <p:cNvSpPr/>
            <p:nvPr/>
          </p:nvSpPr>
          <p:spPr>
            <a:xfrm>
              <a:off x="906421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0" name="Google Shape;6220;p18"/>
            <p:cNvSpPr/>
            <p:nvPr/>
          </p:nvSpPr>
          <p:spPr>
            <a:xfrm>
              <a:off x="906421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1" name="Google Shape;6221;p18"/>
            <p:cNvSpPr/>
            <p:nvPr/>
          </p:nvSpPr>
          <p:spPr>
            <a:xfrm>
              <a:off x="906421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2" name="Google Shape;6222;p18"/>
            <p:cNvSpPr/>
            <p:nvPr/>
          </p:nvSpPr>
          <p:spPr>
            <a:xfrm>
              <a:off x="9064214"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3" name="Google Shape;6223;p18"/>
            <p:cNvSpPr/>
            <p:nvPr/>
          </p:nvSpPr>
          <p:spPr>
            <a:xfrm>
              <a:off x="9056822"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4" name="Google Shape;6224;p18"/>
            <p:cNvSpPr/>
            <p:nvPr/>
          </p:nvSpPr>
          <p:spPr>
            <a:xfrm>
              <a:off x="9056822"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5" name="Google Shape;6225;p18"/>
            <p:cNvSpPr/>
            <p:nvPr/>
          </p:nvSpPr>
          <p:spPr>
            <a:xfrm>
              <a:off x="4554354"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6" name="Google Shape;6226;p18"/>
            <p:cNvSpPr/>
            <p:nvPr/>
          </p:nvSpPr>
          <p:spPr>
            <a:xfrm>
              <a:off x="4554354"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7" name="Google Shape;6227;p18"/>
            <p:cNvSpPr/>
            <p:nvPr/>
          </p:nvSpPr>
          <p:spPr>
            <a:xfrm>
              <a:off x="4554354"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8" name="Google Shape;6228;p18"/>
            <p:cNvSpPr/>
            <p:nvPr/>
          </p:nvSpPr>
          <p:spPr>
            <a:xfrm>
              <a:off x="4554354"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9" name="Google Shape;6229;p18"/>
            <p:cNvSpPr/>
            <p:nvPr/>
          </p:nvSpPr>
          <p:spPr>
            <a:xfrm>
              <a:off x="4546128"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0" name="Google Shape;6230;p18"/>
            <p:cNvSpPr/>
            <p:nvPr/>
          </p:nvSpPr>
          <p:spPr>
            <a:xfrm>
              <a:off x="6942432"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1" name="Google Shape;6231;p18"/>
            <p:cNvSpPr/>
            <p:nvPr/>
          </p:nvSpPr>
          <p:spPr>
            <a:xfrm>
              <a:off x="6942432"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2" name="Google Shape;6232;p18"/>
            <p:cNvSpPr/>
            <p:nvPr/>
          </p:nvSpPr>
          <p:spPr>
            <a:xfrm>
              <a:off x="6942432"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3" name="Google Shape;6233;p18"/>
            <p:cNvSpPr/>
            <p:nvPr/>
          </p:nvSpPr>
          <p:spPr>
            <a:xfrm>
              <a:off x="6934205"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4" name="Google Shape;6234;p18"/>
            <p:cNvSpPr/>
            <p:nvPr/>
          </p:nvSpPr>
          <p:spPr>
            <a:xfrm>
              <a:off x="4819935" y="206"/>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5" name="Google Shape;6235;p18"/>
            <p:cNvSpPr/>
            <p:nvPr/>
          </p:nvSpPr>
          <p:spPr>
            <a:xfrm>
              <a:off x="4819935" y="14435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6" name="Google Shape;6236;p18"/>
            <p:cNvSpPr/>
            <p:nvPr/>
          </p:nvSpPr>
          <p:spPr>
            <a:xfrm>
              <a:off x="4819935" y="289572"/>
              <a:ext cx="25753" cy="78213"/>
            </a:xfrm>
            <a:custGeom>
              <a:avLst/>
              <a:gdLst/>
              <a:ahLst/>
              <a:cxnLst/>
              <a:rect l="l" t="t" r="r" b="b"/>
              <a:pathLst>
                <a:path w="216"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7" name="Google Shape;6237;p18"/>
            <p:cNvSpPr/>
            <p:nvPr/>
          </p:nvSpPr>
          <p:spPr>
            <a:xfrm>
              <a:off x="4811589"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86"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8" name="Google Shape;6238;p18"/>
            <p:cNvSpPr/>
            <p:nvPr/>
          </p:nvSpPr>
          <p:spPr>
            <a:xfrm>
              <a:off x="4811589"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9" name="Google Shape;6239;p18"/>
            <p:cNvSpPr/>
            <p:nvPr/>
          </p:nvSpPr>
          <p:spPr>
            <a:xfrm>
              <a:off x="4819935" y="723083"/>
              <a:ext cx="25753" cy="78213"/>
            </a:xfrm>
            <a:custGeom>
              <a:avLst/>
              <a:gdLst/>
              <a:ahLst/>
              <a:cxnLst/>
              <a:rect l="l" t="t" r="r" b="b"/>
              <a:pathLst>
                <a:path w="216"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0" name="Google Shape;6240;p18"/>
            <p:cNvSpPr/>
            <p:nvPr/>
          </p:nvSpPr>
          <p:spPr>
            <a:xfrm>
              <a:off x="4811589"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86"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1" name="Google Shape;6241;p18"/>
            <p:cNvSpPr/>
            <p:nvPr/>
          </p:nvSpPr>
          <p:spPr>
            <a:xfrm>
              <a:off x="5880707" y="206"/>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2" name="Google Shape;6242;p18"/>
            <p:cNvSpPr/>
            <p:nvPr/>
          </p:nvSpPr>
          <p:spPr>
            <a:xfrm>
              <a:off x="5880707" y="144353"/>
              <a:ext cx="26707" cy="78213"/>
            </a:xfrm>
            <a:custGeom>
              <a:avLst/>
              <a:gdLst/>
              <a:ahLst/>
              <a:cxnLst/>
              <a:rect l="l" t="t" r="r" b="b"/>
              <a:pathLst>
                <a:path w="224" h="656" extrusionOk="0">
                  <a:moveTo>
                    <a:pt x="147" y="1"/>
                  </a:moveTo>
                  <a:lnTo>
                    <a:pt x="0" y="78"/>
                  </a:lnTo>
                  <a:lnTo>
                    <a:pt x="24"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3" name="Google Shape;6243;p18"/>
            <p:cNvSpPr/>
            <p:nvPr/>
          </p:nvSpPr>
          <p:spPr>
            <a:xfrm>
              <a:off x="5880707" y="289572"/>
              <a:ext cx="26707" cy="78213"/>
            </a:xfrm>
            <a:custGeom>
              <a:avLst/>
              <a:gdLst/>
              <a:ahLst/>
              <a:cxnLst/>
              <a:rect l="l" t="t" r="r" b="b"/>
              <a:pathLst>
                <a:path w="224" h="656" extrusionOk="0">
                  <a:moveTo>
                    <a:pt x="147" y="0"/>
                  </a:moveTo>
                  <a:lnTo>
                    <a:pt x="0" y="77"/>
                  </a:lnTo>
                  <a:lnTo>
                    <a:pt x="24"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4" name="Google Shape;6244;p18"/>
            <p:cNvSpPr/>
            <p:nvPr/>
          </p:nvSpPr>
          <p:spPr>
            <a:xfrm>
              <a:off x="5872480" y="432883"/>
              <a:ext cx="53295" cy="80955"/>
            </a:xfrm>
            <a:custGeom>
              <a:avLst/>
              <a:gdLst/>
              <a:ahLst/>
              <a:cxnLst/>
              <a:rect l="l" t="t" r="r" b="b"/>
              <a:pathLst>
                <a:path w="447" h="679" extrusionOk="0">
                  <a:moveTo>
                    <a:pt x="224" y="70"/>
                  </a:moveTo>
                  <a:cubicBezTo>
                    <a:pt x="316" y="70"/>
                    <a:pt x="362" y="162"/>
                    <a:pt x="362" y="331"/>
                  </a:cubicBezTo>
                  <a:cubicBezTo>
                    <a:pt x="362" y="501"/>
                    <a:pt x="316" y="609"/>
                    <a:pt x="224" y="609"/>
                  </a:cubicBezTo>
                  <a:cubicBezTo>
                    <a:pt x="147" y="609"/>
                    <a:pt x="93" y="509"/>
                    <a:pt x="93" y="339"/>
                  </a:cubicBezTo>
                  <a:cubicBezTo>
                    <a:pt x="93" y="162"/>
                    <a:pt x="147" y="70"/>
                    <a:pt x="224" y="70"/>
                  </a:cubicBezTo>
                  <a:close/>
                  <a:moveTo>
                    <a:pt x="231" y="0"/>
                  </a:moveTo>
                  <a:cubicBezTo>
                    <a:pt x="100" y="0"/>
                    <a:pt x="0" y="116"/>
                    <a:pt x="0" y="339"/>
                  </a:cubicBezTo>
                  <a:cubicBezTo>
                    <a:pt x="8" y="555"/>
                    <a:pt x="93" y="678"/>
                    <a:pt x="224" y="678"/>
                  </a:cubicBezTo>
                  <a:cubicBezTo>
                    <a:pt x="370"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5" name="Google Shape;6245;p18"/>
            <p:cNvSpPr/>
            <p:nvPr/>
          </p:nvSpPr>
          <p:spPr>
            <a:xfrm>
              <a:off x="7473355"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6" name="Google Shape;6246;p18"/>
            <p:cNvSpPr/>
            <p:nvPr/>
          </p:nvSpPr>
          <p:spPr>
            <a:xfrm>
              <a:off x="7473355"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7" name="Google Shape;6247;p18"/>
            <p:cNvSpPr/>
            <p:nvPr/>
          </p:nvSpPr>
          <p:spPr>
            <a:xfrm>
              <a:off x="7473355"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8" name="Google Shape;6248;p18"/>
            <p:cNvSpPr/>
            <p:nvPr/>
          </p:nvSpPr>
          <p:spPr>
            <a:xfrm>
              <a:off x="3227168"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9" name="Google Shape;6249;p18"/>
            <p:cNvSpPr/>
            <p:nvPr/>
          </p:nvSpPr>
          <p:spPr>
            <a:xfrm>
              <a:off x="3227168"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0" name="Google Shape;6250;p18"/>
            <p:cNvSpPr/>
            <p:nvPr/>
          </p:nvSpPr>
          <p:spPr>
            <a:xfrm>
              <a:off x="3227168"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1" name="Google Shape;6251;p18"/>
            <p:cNvSpPr/>
            <p:nvPr/>
          </p:nvSpPr>
          <p:spPr>
            <a:xfrm>
              <a:off x="3227168"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2" name="Google Shape;6252;p18"/>
            <p:cNvSpPr/>
            <p:nvPr/>
          </p:nvSpPr>
          <p:spPr>
            <a:xfrm>
              <a:off x="3219775"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3" name="Google Shape;6253;p18"/>
            <p:cNvSpPr/>
            <p:nvPr/>
          </p:nvSpPr>
          <p:spPr>
            <a:xfrm>
              <a:off x="3219775"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4" name="Google Shape;6254;p18"/>
            <p:cNvSpPr/>
            <p:nvPr/>
          </p:nvSpPr>
          <p:spPr>
            <a:xfrm>
              <a:off x="3227168"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5" name="Google Shape;6255;p18"/>
            <p:cNvSpPr/>
            <p:nvPr/>
          </p:nvSpPr>
          <p:spPr>
            <a:xfrm>
              <a:off x="3757971"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6" name="Google Shape;6256;p18"/>
            <p:cNvSpPr/>
            <p:nvPr/>
          </p:nvSpPr>
          <p:spPr>
            <a:xfrm>
              <a:off x="3757971"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7" name="Google Shape;6257;p18"/>
            <p:cNvSpPr/>
            <p:nvPr/>
          </p:nvSpPr>
          <p:spPr>
            <a:xfrm>
              <a:off x="3757971"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8" name="Google Shape;6258;p18"/>
            <p:cNvSpPr/>
            <p:nvPr/>
          </p:nvSpPr>
          <p:spPr>
            <a:xfrm>
              <a:off x="3757971"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9" name="Google Shape;6259;p18"/>
            <p:cNvSpPr/>
            <p:nvPr/>
          </p:nvSpPr>
          <p:spPr>
            <a:xfrm>
              <a:off x="3749744"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1" y="1"/>
                  </a:moveTo>
                  <a:cubicBezTo>
                    <a:pt x="93" y="1"/>
                    <a:pt x="0" y="124"/>
                    <a:pt x="0" y="340"/>
                  </a:cubicBezTo>
                  <a:cubicBezTo>
                    <a:pt x="0" y="563"/>
                    <a:pt x="85" y="679"/>
                    <a:pt x="216"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0" name="Google Shape;6260;p18"/>
            <p:cNvSpPr/>
            <p:nvPr/>
          </p:nvSpPr>
          <p:spPr>
            <a:xfrm>
              <a:off x="3749744"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1" y="0"/>
                  </a:moveTo>
                  <a:cubicBezTo>
                    <a:pt x="93" y="0"/>
                    <a:pt x="0" y="116"/>
                    <a:pt x="0" y="339"/>
                  </a:cubicBezTo>
                  <a:cubicBezTo>
                    <a:pt x="0" y="555"/>
                    <a:pt x="85" y="678"/>
                    <a:pt x="216"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1" name="Google Shape;6261;p18"/>
            <p:cNvSpPr/>
            <p:nvPr/>
          </p:nvSpPr>
          <p:spPr>
            <a:xfrm>
              <a:off x="3757971" y="86830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2" name="Google Shape;6262;p18"/>
            <p:cNvSpPr/>
            <p:nvPr/>
          </p:nvSpPr>
          <p:spPr>
            <a:xfrm>
              <a:off x="3749744" y="1010660"/>
              <a:ext cx="53414" cy="81909"/>
            </a:xfrm>
            <a:custGeom>
              <a:avLst/>
              <a:gdLst/>
              <a:ahLst/>
              <a:cxnLst/>
              <a:rect l="l" t="t" r="r" b="b"/>
              <a:pathLst>
                <a:path w="448" h="687" extrusionOk="0">
                  <a:moveTo>
                    <a:pt x="224" y="70"/>
                  </a:moveTo>
                  <a:cubicBezTo>
                    <a:pt x="316" y="70"/>
                    <a:pt x="355" y="170"/>
                    <a:pt x="355" y="339"/>
                  </a:cubicBezTo>
                  <a:cubicBezTo>
                    <a:pt x="355" y="509"/>
                    <a:pt x="316" y="617"/>
                    <a:pt x="224" y="617"/>
                  </a:cubicBezTo>
                  <a:cubicBezTo>
                    <a:pt x="139" y="617"/>
                    <a:pt x="85" y="517"/>
                    <a:pt x="85" y="347"/>
                  </a:cubicBezTo>
                  <a:cubicBezTo>
                    <a:pt x="85" y="170"/>
                    <a:pt x="147" y="70"/>
                    <a:pt x="224" y="70"/>
                  </a:cubicBezTo>
                  <a:close/>
                  <a:moveTo>
                    <a:pt x="231" y="0"/>
                  </a:moveTo>
                  <a:cubicBezTo>
                    <a:pt x="93" y="0"/>
                    <a:pt x="0" y="124"/>
                    <a:pt x="0" y="347"/>
                  </a:cubicBezTo>
                  <a:cubicBezTo>
                    <a:pt x="0" y="563"/>
                    <a:pt x="85" y="686"/>
                    <a:pt x="216" y="686"/>
                  </a:cubicBezTo>
                  <a:cubicBezTo>
                    <a:pt x="362" y="686"/>
                    <a:pt x="447" y="563"/>
                    <a:pt x="447" y="339"/>
                  </a:cubicBezTo>
                  <a:cubicBezTo>
                    <a:pt x="447" y="124"/>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3" name="Google Shape;6263;p18"/>
            <p:cNvSpPr/>
            <p:nvPr/>
          </p:nvSpPr>
          <p:spPr>
            <a:xfrm>
              <a:off x="428889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4" name="Google Shape;6264;p18"/>
            <p:cNvSpPr/>
            <p:nvPr/>
          </p:nvSpPr>
          <p:spPr>
            <a:xfrm>
              <a:off x="428889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5" name="Google Shape;6265;p18"/>
            <p:cNvSpPr/>
            <p:nvPr/>
          </p:nvSpPr>
          <p:spPr>
            <a:xfrm>
              <a:off x="428889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6" name="Google Shape;6266;p18"/>
            <p:cNvSpPr/>
            <p:nvPr/>
          </p:nvSpPr>
          <p:spPr>
            <a:xfrm>
              <a:off x="428889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7" name="Google Shape;6267;p18"/>
            <p:cNvSpPr/>
            <p:nvPr/>
          </p:nvSpPr>
          <p:spPr>
            <a:xfrm>
              <a:off x="4280666" y="577029"/>
              <a:ext cx="53414" cy="80955"/>
            </a:xfrm>
            <a:custGeom>
              <a:avLst/>
              <a:gdLst/>
              <a:ahLst/>
              <a:cxnLst/>
              <a:rect l="l" t="t" r="r" b="b"/>
              <a:pathLst>
                <a:path w="448" h="679" extrusionOk="0">
                  <a:moveTo>
                    <a:pt x="224" y="70"/>
                  </a:moveTo>
                  <a:cubicBezTo>
                    <a:pt x="316" y="70"/>
                    <a:pt x="355" y="170"/>
                    <a:pt x="355" y="340"/>
                  </a:cubicBezTo>
                  <a:cubicBezTo>
                    <a:pt x="355" y="509"/>
                    <a:pt x="316" y="609"/>
                    <a:pt x="224" y="609"/>
                  </a:cubicBezTo>
                  <a:cubicBezTo>
                    <a:pt x="139" y="609"/>
                    <a:pt x="85" y="517"/>
                    <a:pt x="85" y="347"/>
                  </a:cubicBezTo>
                  <a:cubicBezTo>
                    <a:pt x="85" y="163"/>
                    <a:pt x="147" y="70"/>
                    <a:pt x="224" y="70"/>
                  </a:cubicBezTo>
                  <a:close/>
                  <a:moveTo>
                    <a:pt x="232" y="1"/>
                  </a:moveTo>
                  <a:cubicBezTo>
                    <a:pt x="93" y="1"/>
                    <a:pt x="1" y="124"/>
                    <a:pt x="1" y="340"/>
                  </a:cubicBezTo>
                  <a:cubicBezTo>
                    <a:pt x="1" y="563"/>
                    <a:pt x="85" y="679"/>
                    <a:pt x="216" y="679"/>
                  </a:cubicBezTo>
                  <a:cubicBezTo>
                    <a:pt x="363" y="679"/>
                    <a:pt x="447" y="556"/>
                    <a:pt x="447" y="332"/>
                  </a:cubicBezTo>
                  <a:cubicBezTo>
                    <a:pt x="447"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8" name="Google Shape;6268;p18"/>
            <p:cNvSpPr/>
            <p:nvPr/>
          </p:nvSpPr>
          <p:spPr>
            <a:xfrm>
              <a:off x="4280666" y="722248"/>
              <a:ext cx="53414" cy="80955"/>
            </a:xfrm>
            <a:custGeom>
              <a:avLst/>
              <a:gdLst/>
              <a:ahLst/>
              <a:cxnLst/>
              <a:rect l="l" t="t" r="r" b="b"/>
              <a:pathLst>
                <a:path w="448" h="679" extrusionOk="0">
                  <a:moveTo>
                    <a:pt x="224" y="62"/>
                  </a:moveTo>
                  <a:cubicBezTo>
                    <a:pt x="316" y="62"/>
                    <a:pt x="355" y="162"/>
                    <a:pt x="355" y="331"/>
                  </a:cubicBezTo>
                  <a:cubicBezTo>
                    <a:pt x="355" y="501"/>
                    <a:pt x="316" y="609"/>
                    <a:pt x="224" y="609"/>
                  </a:cubicBezTo>
                  <a:cubicBezTo>
                    <a:pt x="139" y="609"/>
                    <a:pt x="85" y="509"/>
                    <a:pt x="85" y="339"/>
                  </a:cubicBezTo>
                  <a:cubicBezTo>
                    <a:pt x="85" y="162"/>
                    <a:pt x="147" y="62"/>
                    <a:pt x="224" y="62"/>
                  </a:cubicBezTo>
                  <a:close/>
                  <a:moveTo>
                    <a:pt x="232" y="0"/>
                  </a:moveTo>
                  <a:cubicBezTo>
                    <a:pt x="93" y="0"/>
                    <a:pt x="1" y="116"/>
                    <a:pt x="1" y="339"/>
                  </a:cubicBezTo>
                  <a:cubicBezTo>
                    <a:pt x="1" y="555"/>
                    <a:pt x="85" y="678"/>
                    <a:pt x="216" y="678"/>
                  </a:cubicBezTo>
                  <a:cubicBezTo>
                    <a:pt x="363" y="678"/>
                    <a:pt x="447" y="555"/>
                    <a:pt x="447" y="331"/>
                  </a:cubicBezTo>
                  <a:cubicBezTo>
                    <a:pt x="447"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9" name="Google Shape;6269;p18"/>
            <p:cNvSpPr/>
            <p:nvPr/>
          </p:nvSpPr>
          <p:spPr>
            <a:xfrm>
              <a:off x="428889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0" name="Google Shape;6270;p18"/>
            <p:cNvSpPr/>
            <p:nvPr/>
          </p:nvSpPr>
          <p:spPr>
            <a:xfrm>
              <a:off x="5349903"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1" name="Google Shape;6271;p18"/>
            <p:cNvSpPr/>
            <p:nvPr/>
          </p:nvSpPr>
          <p:spPr>
            <a:xfrm>
              <a:off x="5349903"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2" name="Google Shape;6272;p18"/>
            <p:cNvSpPr/>
            <p:nvPr/>
          </p:nvSpPr>
          <p:spPr>
            <a:xfrm>
              <a:off x="5349903" y="288618"/>
              <a:ext cx="25872" cy="79167"/>
            </a:xfrm>
            <a:custGeom>
              <a:avLst/>
              <a:gdLst/>
              <a:ahLst/>
              <a:cxnLst/>
              <a:rect l="l" t="t" r="r" b="b"/>
              <a:pathLst>
                <a:path w="217" h="664" extrusionOk="0">
                  <a:moveTo>
                    <a:pt x="139" y="0"/>
                  </a:moveTo>
                  <a:lnTo>
                    <a:pt x="0" y="85"/>
                  </a:lnTo>
                  <a:lnTo>
                    <a:pt x="16" y="147"/>
                  </a:lnTo>
                  <a:lnTo>
                    <a:pt x="131" y="85"/>
                  </a:lnTo>
                  <a:lnTo>
                    <a:pt x="131"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3" name="Google Shape;6273;p18"/>
            <p:cNvSpPr/>
            <p:nvPr/>
          </p:nvSpPr>
          <p:spPr>
            <a:xfrm>
              <a:off x="5349903" y="43371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4" name="Google Shape;6274;p18"/>
            <p:cNvSpPr/>
            <p:nvPr/>
          </p:nvSpPr>
          <p:spPr>
            <a:xfrm>
              <a:off x="5341557" y="577029"/>
              <a:ext cx="53414" cy="80955"/>
            </a:xfrm>
            <a:custGeom>
              <a:avLst/>
              <a:gdLst/>
              <a:ahLst/>
              <a:cxnLst/>
              <a:rect l="l" t="t" r="r" b="b"/>
              <a:pathLst>
                <a:path w="448" h="679" extrusionOk="0">
                  <a:moveTo>
                    <a:pt x="224" y="70"/>
                  </a:moveTo>
                  <a:cubicBezTo>
                    <a:pt x="317" y="70"/>
                    <a:pt x="355" y="170"/>
                    <a:pt x="355" y="340"/>
                  </a:cubicBezTo>
                  <a:cubicBezTo>
                    <a:pt x="355" y="509"/>
                    <a:pt x="317" y="609"/>
                    <a:pt x="224" y="609"/>
                  </a:cubicBezTo>
                  <a:cubicBezTo>
                    <a:pt x="140" y="609"/>
                    <a:pt x="86" y="517"/>
                    <a:pt x="86" y="347"/>
                  </a:cubicBezTo>
                  <a:cubicBezTo>
                    <a:pt x="86" y="163"/>
                    <a:pt x="147" y="70"/>
                    <a:pt x="224" y="70"/>
                  </a:cubicBezTo>
                  <a:close/>
                  <a:moveTo>
                    <a:pt x="232" y="1"/>
                  </a:moveTo>
                  <a:cubicBezTo>
                    <a:pt x="93" y="1"/>
                    <a:pt x="1" y="124"/>
                    <a:pt x="1" y="340"/>
                  </a:cubicBezTo>
                  <a:cubicBezTo>
                    <a:pt x="1" y="563"/>
                    <a:pt x="93" y="679"/>
                    <a:pt x="217" y="679"/>
                  </a:cubicBezTo>
                  <a:cubicBezTo>
                    <a:pt x="363" y="679"/>
                    <a:pt x="448" y="556"/>
                    <a:pt x="448" y="332"/>
                  </a:cubicBezTo>
                  <a:cubicBezTo>
                    <a:pt x="448" y="124"/>
                    <a:pt x="363"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5" name="Google Shape;6275;p18"/>
            <p:cNvSpPr/>
            <p:nvPr/>
          </p:nvSpPr>
          <p:spPr>
            <a:xfrm>
              <a:off x="5341557" y="722248"/>
              <a:ext cx="53414" cy="80955"/>
            </a:xfrm>
            <a:custGeom>
              <a:avLst/>
              <a:gdLst/>
              <a:ahLst/>
              <a:cxnLst/>
              <a:rect l="l" t="t" r="r" b="b"/>
              <a:pathLst>
                <a:path w="448" h="679" extrusionOk="0">
                  <a:moveTo>
                    <a:pt x="224" y="62"/>
                  </a:moveTo>
                  <a:cubicBezTo>
                    <a:pt x="317" y="62"/>
                    <a:pt x="355" y="162"/>
                    <a:pt x="355" y="331"/>
                  </a:cubicBezTo>
                  <a:cubicBezTo>
                    <a:pt x="355" y="501"/>
                    <a:pt x="317" y="609"/>
                    <a:pt x="224" y="609"/>
                  </a:cubicBezTo>
                  <a:cubicBezTo>
                    <a:pt x="140" y="609"/>
                    <a:pt x="86" y="509"/>
                    <a:pt x="86" y="339"/>
                  </a:cubicBezTo>
                  <a:cubicBezTo>
                    <a:pt x="86" y="162"/>
                    <a:pt x="147" y="62"/>
                    <a:pt x="224" y="62"/>
                  </a:cubicBezTo>
                  <a:close/>
                  <a:moveTo>
                    <a:pt x="232" y="0"/>
                  </a:moveTo>
                  <a:cubicBezTo>
                    <a:pt x="93" y="0"/>
                    <a:pt x="1" y="116"/>
                    <a:pt x="1" y="339"/>
                  </a:cubicBezTo>
                  <a:cubicBezTo>
                    <a:pt x="1" y="555"/>
                    <a:pt x="93" y="678"/>
                    <a:pt x="217" y="678"/>
                  </a:cubicBezTo>
                  <a:cubicBezTo>
                    <a:pt x="363" y="678"/>
                    <a:pt x="448" y="555"/>
                    <a:pt x="448" y="331"/>
                  </a:cubicBezTo>
                  <a:cubicBezTo>
                    <a:pt x="448" y="123"/>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6" name="Google Shape;6276;p18"/>
            <p:cNvSpPr/>
            <p:nvPr/>
          </p:nvSpPr>
          <p:spPr>
            <a:xfrm>
              <a:off x="5349903" y="86830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7" name="Google Shape;6277;p18"/>
            <p:cNvSpPr/>
            <p:nvPr/>
          </p:nvSpPr>
          <p:spPr>
            <a:xfrm>
              <a:off x="5341557" y="1010660"/>
              <a:ext cx="53414" cy="81909"/>
            </a:xfrm>
            <a:custGeom>
              <a:avLst/>
              <a:gdLst/>
              <a:ahLst/>
              <a:cxnLst/>
              <a:rect l="l" t="t" r="r" b="b"/>
              <a:pathLst>
                <a:path w="448" h="687" extrusionOk="0">
                  <a:moveTo>
                    <a:pt x="224" y="70"/>
                  </a:moveTo>
                  <a:cubicBezTo>
                    <a:pt x="317" y="70"/>
                    <a:pt x="355" y="170"/>
                    <a:pt x="355" y="339"/>
                  </a:cubicBezTo>
                  <a:cubicBezTo>
                    <a:pt x="355" y="509"/>
                    <a:pt x="317" y="617"/>
                    <a:pt x="224" y="617"/>
                  </a:cubicBezTo>
                  <a:cubicBezTo>
                    <a:pt x="140" y="617"/>
                    <a:pt x="86" y="517"/>
                    <a:pt x="86" y="347"/>
                  </a:cubicBezTo>
                  <a:cubicBezTo>
                    <a:pt x="86" y="170"/>
                    <a:pt x="147" y="70"/>
                    <a:pt x="224" y="70"/>
                  </a:cubicBezTo>
                  <a:close/>
                  <a:moveTo>
                    <a:pt x="232" y="0"/>
                  </a:moveTo>
                  <a:cubicBezTo>
                    <a:pt x="93" y="0"/>
                    <a:pt x="1" y="124"/>
                    <a:pt x="1" y="347"/>
                  </a:cubicBezTo>
                  <a:cubicBezTo>
                    <a:pt x="1" y="563"/>
                    <a:pt x="93" y="686"/>
                    <a:pt x="217" y="686"/>
                  </a:cubicBezTo>
                  <a:cubicBezTo>
                    <a:pt x="363" y="686"/>
                    <a:pt x="448" y="563"/>
                    <a:pt x="448" y="339"/>
                  </a:cubicBezTo>
                  <a:cubicBezTo>
                    <a:pt x="448" y="124"/>
                    <a:pt x="363"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8" name="Google Shape;6278;p18"/>
            <p:cNvSpPr/>
            <p:nvPr/>
          </p:nvSpPr>
          <p:spPr>
            <a:xfrm>
              <a:off x="6411510"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9" name="Google Shape;6279;p18"/>
            <p:cNvSpPr/>
            <p:nvPr/>
          </p:nvSpPr>
          <p:spPr>
            <a:xfrm>
              <a:off x="6411510"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0" name="Google Shape;6280;p18"/>
            <p:cNvSpPr/>
            <p:nvPr/>
          </p:nvSpPr>
          <p:spPr>
            <a:xfrm>
              <a:off x="6411510" y="288618"/>
              <a:ext cx="25872" cy="79167"/>
            </a:xfrm>
            <a:custGeom>
              <a:avLst/>
              <a:gdLst/>
              <a:ahLst/>
              <a:cxnLst/>
              <a:rect l="l" t="t" r="r" b="b"/>
              <a:pathLst>
                <a:path w="217" h="664" extrusionOk="0">
                  <a:moveTo>
                    <a:pt x="139" y="0"/>
                  </a:moveTo>
                  <a:lnTo>
                    <a:pt x="1" y="85"/>
                  </a:lnTo>
                  <a:lnTo>
                    <a:pt x="16" y="147"/>
                  </a:lnTo>
                  <a:lnTo>
                    <a:pt x="132" y="85"/>
                  </a:lnTo>
                  <a:lnTo>
                    <a:pt x="132" y="663"/>
                  </a:lnTo>
                  <a:lnTo>
                    <a:pt x="216" y="663"/>
                  </a:lnTo>
                  <a:lnTo>
                    <a:pt x="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1" name="Google Shape;6281;p18"/>
            <p:cNvSpPr/>
            <p:nvPr/>
          </p:nvSpPr>
          <p:spPr>
            <a:xfrm>
              <a:off x="6411510" y="43371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2" name="Google Shape;6282;p18"/>
            <p:cNvSpPr/>
            <p:nvPr/>
          </p:nvSpPr>
          <p:spPr>
            <a:xfrm>
              <a:off x="8268784"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3" name="Google Shape;6283;p18"/>
            <p:cNvSpPr/>
            <p:nvPr/>
          </p:nvSpPr>
          <p:spPr>
            <a:xfrm>
              <a:off x="8268784"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4" name="Google Shape;6284;p18"/>
            <p:cNvSpPr/>
            <p:nvPr/>
          </p:nvSpPr>
          <p:spPr>
            <a:xfrm>
              <a:off x="8268784"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5" name="Google Shape;6285;p18"/>
            <p:cNvSpPr/>
            <p:nvPr/>
          </p:nvSpPr>
          <p:spPr>
            <a:xfrm>
              <a:off x="269719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6" name="Google Shape;6286;p18"/>
            <p:cNvSpPr/>
            <p:nvPr/>
          </p:nvSpPr>
          <p:spPr>
            <a:xfrm>
              <a:off x="269719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7" name="Google Shape;6287;p18"/>
            <p:cNvSpPr/>
            <p:nvPr/>
          </p:nvSpPr>
          <p:spPr>
            <a:xfrm>
              <a:off x="269719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8" name="Google Shape;6288;p18"/>
            <p:cNvSpPr/>
            <p:nvPr/>
          </p:nvSpPr>
          <p:spPr>
            <a:xfrm>
              <a:off x="269719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9" name="Google Shape;6289;p18"/>
            <p:cNvSpPr/>
            <p:nvPr/>
          </p:nvSpPr>
          <p:spPr>
            <a:xfrm>
              <a:off x="2688972"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0" name="Google Shape;6290;p18"/>
            <p:cNvSpPr/>
            <p:nvPr/>
          </p:nvSpPr>
          <p:spPr>
            <a:xfrm>
              <a:off x="2688972"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1" name="Google Shape;6291;p18"/>
            <p:cNvSpPr/>
            <p:nvPr/>
          </p:nvSpPr>
          <p:spPr>
            <a:xfrm>
              <a:off x="2697199"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292" name="Google Shape;6292;p18"/>
          <p:cNvSpPr txBox="1">
            <a:spLocks noGrp="1"/>
          </p:cNvSpPr>
          <p:nvPr>
            <p:ph type="title"/>
          </p:nvPr>
        </p:nvSpPr>
        <p:spPr>
          <a:xfrm>
            <a:off x="808424" y="2182650"/>
            <a:ext cx="4877400" cy="8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6293" name="Google Shape;6293;p18"/>
          <p:cNvSpPr txBox="1">
            <a:spLocks noGrp="1"/>
          </p:cNvSpPr>
          <p:nvPr>
            <p:ph type="title" idx="2" hasCustomPrompt="1"/>
          </p:nvPr>
        </p:nvSpPr>
        <p:spPr>
          <a:xfrm>
            <a:off x="2432474" y="1171925"/>
            <a:ext cx="16293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Rubik Black"/>
                <a:ea typeface="Rubik Black"/>
                <a:cs typeface="Rubik Black"/>
                <a:sym typeface="Rubik Black"/>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6294" name="Google Shape;6294;p18"/>
          <p:cNvSpPr txBox="1">
            <a:spLocks noGrp="1"/>
          </p:cNvSpPr>
          <p:nvPr>
            <p:ph type="subTitle" idx="1"/>
          </p:nvPr>
        </p:nvSpPr>
        <p:spPr>
          <a:xfrm>
            <a:off x="1760624" y="3188215"/>
            <a:ext cx="29730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2_2_1_1">
    <p:spTree>
      <p:nvGrpSpPr>
        <p:cNvPr id="1" name="Shape 6665"/>
        <p:cNvGrpSpPr/>
        <p:nvPr/>
      </p:nvGrpSpPr>
      <p:grpSpPr>
        <a:xfrm>
          <a:off x="0" y="0"/>
          <a:ext cx="0" cy="0"/>
          <a:chOff x="0" y="0"/>
          <a:chExt cx="0" cy="0"/>
        </a:xfrm>
      </p:grpSpPr>
      <p:grpSp>
        <p:nvGrpSpPr>
          <p:cNvPr id="6666" name="Google Shape;6666;p21"/>
          <p:cNvGrpSpPr/>
          <p:nvPr/>
        </p:nvGrpSpPr>
        <p:grpSpPr>
          <a:xfrm>
            <a:off x="189" y="52"/>
            <a:ext cx="9144013" cy="5143533"/>
            <a:chOff x="4088025" y="1324225"/>
            <a:chExt cx="1348575" cy="1101800"/>
          </a:xfrm>
        </p:grpSpPr>
        <p:sp>
          <p:nvSpPr>
            <p:cNvPr id="6667" name="Google Shape;6667;p21"/>
            <p:cNvSpPr/>
            <p:nvPr/>
          </p:nvSpPr>
          <p:spPr>
            <a:xfrm>
              <a:off x="4088025" y="24229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8" name="Google Shape;6668;p21"/>
            <p:cNvSpPr/>
            <p:nvPr/>
          </p:nvSpPr>
          <p:spPr>
            <a:xfrm>
              <a:off x="4088025" y="24005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9" name="Google Shape;6669;p21"/>
            <p:cNvSpPr/>
            <p:nvPr/>
          </p:nvSpPr>
          <p:spPr>
            <a:xfrm>
              <a:off x="4088025" y="23780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0" name="Google Shape;6670;p21"/>
            <p:cNvSpPr/>
            <p:nvPr/>
          </p:nvSpPr>
          <p:spPr>
            <a:xfrm>
              <a:off x="4088025" y="23557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1" name="Google Shape;6671;p21"/>
            <p:cNvSpPr/>
            <p:nvPr/>
          </p:nvSpPr>
          <p:spPr>
            <a:xfrm>
              <a:off x="4088025" y="23331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2" name="Google Shape;6672;p21"/>
            <p:cNvSpPr/>
            <p:nvPr/>
          </p:nvSpPr>
          <p:spPr>
            <a:xfrm>
              <a:off x="4088025" y="23108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3" name="Google Shape;6673;p21"/>
            <p:cNvSpPr/>
            <p:nvPr/>
          </p:nvSpPr>
          <p:spPr>
            <a:xfrm>
              <a:off x="4088025" y="22884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4" name="Google Shape;6674;p21"/>
            <p:cNvSpPr/>
            <p:nvPr/>
          </p:nvSpPr>
          <p:spPr>
            <a:xfrm>
              <a:off x="4088025" y="22659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5" name="Google Shape;6675;p21"/>
            <p:cNvSpPr/>
            <p:nvPr/>
          </p:nvSpPr>
          <p:spPr>
            <a:xfrm>
              <a:off x="4088025" y="22436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6" name="Google Shape;6676;p21"/>
            <p:cNvSpPr/>
            <p:nvPr/>
          </p:nvSpPr>
          <p:spPr>
            <a:xfrm>
              <a:off x="4088025" y="22210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7" name="Google Shape;6677;p21"/>
            <p:cNvSpPr/>
            <p:nvPr/>
          </p:nvSpPr>
          <p:spPr>
            <a:xfrm>
              <a:off x="4088025" y="21987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8" name="Google Shape;6678;p21"/>
            <p:cNvSpPr/>
            <p:nvPr/>
          </p:nvSpPr>
          <p:spPr>
            <a:xfrm>
              <a:off x="4088025" y="21761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9" name="Google Shape;6679;p21"/>
            <p:cNvSpPr/>
            <p:nvPr/>
          </p:nvSpPr>
          <p:spPr>
            <a:xfrm>
              <a:off x="4088025" y="21538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0" name="Google Shape;6680;p21"/>
            <p:cNvSpPr/>
            <p:nvPr/>
          </p:nvSpPr>
          <p:spPr>
            <a:xfrm>
              <a:off x="4088025" y="21314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1" name="Google Shape;6681;p21"/>
            <p:cNvSpPr/>
            <p:nvPr/>
          </p:nvSpPr>
          <p:spPr>
            <a:xfrm>
              <a:off x="4088025" y="2108950"/>
              <a:ext cx="1348575" cy="3300"/>
            </a:xfrm>
            <a:custGeom>
              <a:avLst/>
              <a:gdLst/>
              <a:ahLst/>
              <a:cxnLst/>
              <a:rect l="l" t="t" r="r" b="b"/>
              <a:pathLst>
                <a:path w="53943" h="132" extrusionOk="0">
                  <a:moveTo>
                    <a:pt x="1" y="1"/>
                  </a:moveTo>
                  <a:lnTo>
                    <a:pt x="1" y="131"/>
                  </a:lnTo>
                  <a:lnTo>
                    <a:pt x="53943" y="131"/>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2" name="Google Shape;6682;p21"/>
            <p:cNvSpPr/>
            <p:nvPr/>
          </p:nvSpPr>
          <p:spPr>
            <a:xfrm>
              <a:off x="4088025" y="20866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3" name="Google Shape;6683;p21"/>
            <p:cNvSpPr/>
            <p:nvPr/>
          </p:nvSpPr>
          <p:spPr>
            <a:xfrm>
              <a:off x="4088025" y="20640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4" name="Google Shape;6684;p21"/>
            <p:cNvSpPr/>
            <p:nvPr/>
          </p:nvSpPr>
          <p:spPr>
            <a:xfrm>
              <a:off x="4088025" y="204172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5" name="Google Shape;6685;p21"/>
            <p:cNvSpPr/>
            <p:nvPr/>
          </p:nvSpPr>
          <p:spPr>
            <a:xfrm>
              <a:off x="4088025" y="20193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6" name="Google Shape;6686;p21"/>
            <p:cNvSpPr/>
            <p:nvPr/>
          </p:nvSpPr>
          <p:spPr>
            <a:xfrm>
              <a:off x="4088025" y="199685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7" name="Google Shape;6687;p21"/>
            <p:cNvSpPr/>
            <p:nvPr/>
          </p:nvSpPr>
          <p:spPr>
            <a:xfrm>
              <a:off x="4088025" y="19745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8" name="Google Shape;6688;p21"/>
            <p:cNvSpPr/>
            <p:nvPr/>
          </p:nvSpPr>
          <p:spPr>
            <a:xfrm>
              <a:off x="4088025" y="1951975"/>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9" name="Google Shape;6689;p21"/>
            <p:cNvSpPr/>
            <p:nvPr/>
          </p:nvSpPr>
          <p:spPr>
            <a:xfrm>
              <a:off x="4088025" y="19296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0" name="Google Shape;6690;p21"/>
            <p:cNvSpPr/>
            <p:nvPr/>
          </p:nvSpPr>
          <p:spPr>
            <a:xfrm>
              <a:off x="4088025" y="19070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1" name="Google Shape;6691;p21"/>
            <p:cNvSpPr/>
            <p:nvPr/>
          </p:nvSpPr>
          <p:spPr>
            <a:xfrm>
              <a:off x="4088025" y="188475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2" name="Google Shape;6692;p21"/>
            <p:cNvSpPr/>
            <p:nvPr/>
          </p:nvSpPr>
          <p:spPr>
            <a:xfrm>
              <a:off x="4088025" y="18624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3" name="Google Shape;6693;p21"/>
            <p:cNvSpPr/>
            <p:nvPr/>
          </p:nvSpPr>
          <p:spPr>
            <a:xfrm>
              <a:off x="4088025" y="18398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4" name="Google Shape;6694;p21"/>
            <p:cNvSpPr/>
            <p:nvPr/>
          </p:nvSpPr>
          <p:spPr>
            <a:xfrm>
              <a:off x="4088025" y="18175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5" name="Google Shape;6695;p21"/>
            <p:cNvSpPr/>
            <p:nvPr/>
          </p:nvSpPr>
          <p:spPr>
            <a:xfrm>
              <a:off x="4088025" y="179497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6" name="Google Shape;6696;p21"/>
            <p:cNvSpPr/>
            <p:nvPr/>
          </p:nvSpPr>
          <p:spPr>
            <a:xfrm>
              <a:off x="4088025" y="177262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7" name="Google Shape;6697;p21"/>
            <p:cNvSpPr/>
            <p:nvPr/>
          </p:nvSpPr>
          <p:spPr>
            <a:xfrm>
              <a:off x="4088025" y="1750300"/>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8" name="Google Shape;6698;p21"/>
            <p:cNvSpPr/>
            <p:nvPr/>
          </p:nvSpPr>
          <p:spPr>
            <a:xfrm>
              <a:off x="4088025" y="17277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9" name="Google Shape;6699;p21"/>
            <p:cNvSpPr/>
            <p:nvPr/>
          </p:nvSpPr>
          <p:spPr>
            <a:xfrm>
              <a:off x="4088025" y="170540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0" name="Google Shape;6700;p21"/>
            <p:cNvSpPr/>
            <p:nvPr/>
          </p:nvSpPr>
          <p:spPr>
            <a:xfrm>
              <a:off x="4088025" y="168307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1" name="Google Shape;6701;p21"/>
            <p:cNvSpPr/>
            <p:nvPr/>
          </p:nvSpPr>
          <p:spPr>
            <a:xfrm>
              <a:off x="4088025" y="16605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2" name="Google Shape;6702;p21"/>
            <p:cNvSpPr/>
            <p:nvPr/>
          </p:nvSpPr>
          <p:spPr>
            <a:xfrm>
              <a:off x="4088025" y="1638175"/>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3" name="Google Shape;6703;p21"/>
            <p:cNvSpPr/>
            <p:nvPr/>
          </p:nvSpPr>
          <p:spPr>
            <a:xfrm>
              <a:off x="4088025" y="16156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4" name="Google Shape;6704;p21"/>
            <p:cNvSpPr/>
            <p:nvPr/>
          </p:nvSpPr>
          <p:spPr>
            <a:xfrm>
              <a:off x="4088025" y="1593300"/>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5" name="Google Shape;6705;p21"/>
            <p:cNvSpPr/>
            <p:nvPr/>
          </p:nvSpPr>
          <p:spPr>
            <a:xfrm>
              <a:off x="4088025" y="1570950"/>
              <a:ext cx="1348575" cy="3125"/>
            </a:xfrm>
            <a:custGeom>
              <a:avLst/>
              <a:gdLst/>
              <a:ahLst/>
              <a:cxnLst/>
              <a:rect l="l" t="t" r="r" b="b"/>
              <a:pathLst>
                <a:path w="53943" h="125"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6" name="Google Shape;6706;p21"/>
            <p:cNvSpPr/>
            <p:nvPr/>
          </p:nvSpPr>
          <p:spPr>
            <a:xfrm>
              <a:off x="4088025" y="154842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7" name="Google Shape;6707;p21"/>
            <p:cNvSpPr/>
            <p:nvPr/>
          </p:nvSpPr>
          <p:spPr>
            <a:xfrm>
              <a:off x="4088025" y="1526075"/>
              <a:ext cx="1348575" cy="3100"/>
            </a:xfrm>
            <a:custGeom>
              <a:avLst/>
              <a:gdLst/>
              <a:ahLst/>
              <a:cxnLst/>
              <a:rect l="l" t="t" r="r" b="b"/>
              <a:pathLst>
                <a:path w="53943" h="124" extrusionOk="0">
                  <a:moveTo>
                    <a:pt x="1" y="1"/>
                  </a:moveTo>
                  <a:lnTo>
                    <a:pt x="1" y="124"/>
                  </a:lnTo>
                  <a:lnTo>
                    <a:pt x="53943" y="124"/>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8" name="Google Shape;6708;p21"/>
            <p:cNvSpPr/>
            <p:nvPr/>
          </p:nvSpPr>
          <p:spPr>
            <a:xfrm>
              <a:off x="4088025" y="1503550"/>
              <a:ext cx="1348575" cy="3300"/>
            </a:xfrm>
            <a:custGeom>
              <a:avLst/>
              <a:gdLst/>
              <a:ahLst/>
              <a:cxnLst/>
              <a:rect l="l" t="t" r="r" b="b"/>
              <a:pathLst>
                <a:path w="53943" h="132" extrusionOk="0">
                  <a:moveTo>
                    <a:pt x="1" y="0"/>
                  </a:moveTo>
                  <a:lnTo>
                    <a:pt x="1" y="131"/>
                  </a:lnTo>
                  <a:lnTo>
                    <a:pt x="53943" y="131"/>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9" name="Google Shape;6709;p21"/>
            <p:cNvSpPr/>
            <p:nvPr/>
          </p:nvSpPr>
          <p:spPr>
            <a:xfrm>
              <a:off x="4088025" y="14812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0" name="Google Shape;6710;p21"/>
            <p:cNvSpPr/>
            <p:nvPr/>
          </p:nvSpPr>
          <p:spPr>
            <a:xfrm>
              <a:off x="4088025" y="14586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1" name="Google Shape;6711;p21"/>
            <p:cNvSpPr/>
            <p:nvPr/>
          </p:nvSpPr>
          <p:spPr>
            <a:xfrm>
              <a:off x="4088025" y="14363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2" name="Google Shape;6712;p21"/>
            <p:cNvSpPr/>
            <p:nvPr/>
          </p:nvSpPr>
          <p:spPr>
            <a:xfrm>
              <a:off x="4088025" y="1413975"/>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3" name="Google Shape;6713;p21"/>
            <p:cNvSpPr/>
            <p:nvPr/>
          </p:nvSpPr>
          <p:spPr>
            <a:xfrm>
              <a:off x="4088025" y="1391425"/>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4" name="Google Shape;6714;p21"/>
            <p:cNvSpPr/>
            <p:nvPr/>
          </p:nvSpPr>
          <p:spPr>
            <a:xfrm>
              <a:off x="4088025" y="1369100"/>
              <a:ext cx="1348575" cy="3100"/>
            </a:xfrm>
            <a:custGeom>
              <a:avLst/>
              <a:gdLst/>
              <a:ahLst/>
              <a:cxnLst/>
              <a:rect l="l" t="t" r="r" b="b"/>
              <a:pathLst>
                <a:path w="53943" h="124" extrusionOk="0">
                  <a:moveTo>
                    <a:pt x="1" y="0"/>
                  </a:moveTo>
                  <a:lnTo>
                    <a:pt x="1" y="124"/>
                  </a:lnTo>
                  <a:lnTo>
                    <a:pt x="53943" y="124"/>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5" name="Google Shape;6715;p21"/>
            <p:cNvSpPr/>
            <p:nvPr/>
          </p:nvSpPr>
          <p:spPr>
            <a:xfrm>
              <a:off x="4088025" y="1346550"/>
              <a:ext cx="1348575" cy="3300"/>
            </a:xfrm>
            <a:custGeom>
              <a:avLst/>
              <a:gdLst/>
              <a:ahLst/>
              <a:cxnLst/>
              <a:rect l="l" t="t" r="r" b="b"/>
              <a:pathLst>
                <a:path w="53943" h="132" extrusionOk="0">
                  <a:moveTo>
                    <a:pt x="1" y="1"/>
                  </a:moveTo>
                  <a:lnTo>
                    <a:pt x="1" y="132"/>
                  </a:lnTo>
                  <a:lnTo>
                    <a:pt x="53943" y="132"/>
                  </a:lnTo>
                  <a:lnTo>
                    <a:pt x="53943" y="1"/>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6" name="Google Shape;6716;p21"/>
            <p:cNvSpPr/>
            <p:nvPr/>
          </p:nvSpPr>
          <p:spPr>
            <a:xfrm>
              <a:off x="4088025" y="1324225"/>
              <a:ext cx="1348575" cy="3100"/>
            </a:xfrm>
            <a:custGeom>
              <a:avLst/>
              <a:gdLst/>
              <a:ahLst/>
              <a:cxnLst/>
              <a:rect l="l" t="t" r="r" b="b"/>
              <a:pathLst>
                <a:path w="53943" h="124" extrusionOk="0">
                  <a:moveTo>
                    <a:pt x="1" y="0"/>
                  </a:moveTo>
                  <a:lnTo>
                    <a:pt x="1" y="123"/>
                  </a:lnTo>
                  <a:lnTo>
                    <a:pt x="53943" y="123"/>
                  </a:lnTo>
                  <a:lnTo>
                    <a:pt x="53943" y="0"/>
                  </a:lnTo>
                  <a:close/>
                </a:path>
              </a:pathLst>
            </a:custGeom>
            <a:solidFill>
              <a:srgbClr val="3D4D52">
                <a:alpha val="32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17" name="Google Shape;6717;p21"/>
          <p:cNvGrpSpPr/>
          <p:nvPr/>
        </p:nvGrpSpPr>
        <p:grpSpPr>
          <a:xfrm>
            <a:off x="91189" y="206"/>
            <a:ext cx="8961622" cy="5143474"/>
            <a:chOff x="91189" y="206"/>
            <a:chExt cx="8961622" cy="5143474"/>
          </a:xfrm>
        </p:grpSpPr>
        <p:grpSp>
          <p:nvGrpSpPr>
            <p:cNvPr id="6718" name="Google Shape;6718;p21"/>
            <p:cNvGrpSpPr/>
            <p:nvPr/>
          </p:nvGrpSpPr>
          <p:grpSpPr>
            <a:xfrm>
              <a:off x="8204921" y="206"/>
              <a:ext cx="847890" cy="5143474"/>
              <a:chOff x="8128721" y="206"/>
              <a:chExt cx="847890" cy="5143474"/>
            </a:xfrm>
          </p:grpSpPr>
          <p:grpSp>
            <p:nvGrpSpPr>
              <p:cNvPr id="6719" name="Google Shape;6719;p21"/>
              <p:cNvGrpSpPr/>
              <p:nvPr/>
            </p:nvGrpSpPr>
            <p:grpSpPr>
              <a:xfrm>
                <a:off x="8393229" y="206"/>
                <a:ext cx="53414" cy="5143474"/>
                <a:chOff x="8511811" y="206"/>
                <a:chExt cx="53414" cy="5143474"/>
              </a:xfrm>
            </p:grpSpPr>
            <p:sp>
              <p:nvSpPr>
                <p:cNvPr id="6720" name="Google Shape;6720;p21"/>
                <p:cNvSpPr/>
                <p:nvPr/>
              </p:nvSpPr>
              <p:spPr>
                <a:xfrm>
                  <a:off x="8520038" y="206"/>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1" name="Google Shape;6721;p21"/>
                <p:cNvSpPr/>
                <p:nvPr/>
              </p:nvSpPr>
              <p:spPr>
                <a:xfrm>
                  <a:off x="8520038" y="14435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2" name="Google Shape;6722;p21"/>
                <p:cNvSpPr/>
                <p:nvPr/>
              </p:nvSpPr>
              <p:spPr>
                <a:xfrm>
                  <a:off x="8520038" y="28957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3" name="Google Shape;6723;p21"/>
                <p:cNvSpPr/>
                <p:nvPr/>
              </p:nvSpPr>
              <p:spPr>
                <a:xfrm>
                  <a:off x="8511811" y="432883"/>
                  <a:ext cx="53414" cy="80955"/>
                </a:xfrm>
                <a:custGeom>
                  <a:avLst/>
                  <a:gdLst/>
                  <a:ahLst/>
                  <a:cxnLst/>
                  <a:rect l="l" t="t" r="r" b="b"/>
                  <a:pathLst>
                    <a:path w="448" h="679" extrusionOk="0">
                      <a:moveTo>
                        <a:pt x="224" y="70"/>
                      </a:moveTo>
                      <a:cubicBezTo>
                        <a:pt x="316" y="70"/>
                        <a:pt x="355" y="162"/>
                        <a:pt x="355" y="331"/>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4" name="Google Shape;6724;p21"/>
                <p:cNvSpPr/>
                <p:nvPr/>
              </p:nvSpPr>
              <p:spPr>
                <a:xfrm>
                  <a:off x="8511811" y="57702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5" name="Google Shape;6725;p21"/>
                <p:cNvSpPr/>
                <p:nvPr/>
              </p:nvSpPr>
              <p:spPr>
                <a:xfrm>
                  <a:off x="8520038" y="723083"/>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6" name="Google Shape;6726;p21"/>
                <p:cNvSpPr/>
                <p:nvPr/>
              </p:nvSpPr>
              <p:spPr>
                <a:xfrm>
                  <a:off x="8511811" y="866394"/>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7" name="Google Shape;6727;p21"/>
                <p:cNvSpPr/>
                <p:nvPr/>
              </p:nvSpPr>
              <p:spPr>
                <a:xfrm>
                  <a:off x="8520038" y="101244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8" name="Google Shape;6728;p21"/>
                <p:cNvSpPr/>
                <p:nvPr/>
              </p:nvSpPr>
              <p:spPr>
                <a:xfrm>
                  <a:off x="8511811" y="1155759"/>
                  <a:ext cx="53414" cy="80955"/>
                </a:xfrm>
                <a:custGeom>
                  <a:avLst/>
                  <a:gdLst/>
                  <a:ahLst/>
                  <a:cxnLst/>
                  <a:rect l="l" t="t" r="r" b="b"/>
                  <a:pathLst>
                    <a:path w="448" h="679" extrusionOk="0">
                      <a:moveTo>
                        <a:pt x="224" y="70"/>
                      </a:moveTo>
                      <a:cubicBezTo>
                        <a:pt x="316" y="70"/>
                        <a:pt x="355" y="170"/>
                        <a:pt x="355" y="340"/>
                      </a:cubicBezTo>
                      <a:cubicBezTo>
                        <a:pt x="355" y="509"/>
                        <a:pt x="316" y="610"/>
                        <a:pt x="224" y="610"/>
                      </a:cubicBezTo>
                      <a:cubicBezTo>
                        <a:pt x="139" y="610"/>
                        <a:pt x="85" y="517"/>
                        <a:pt x="85" y="348"/>
                      </a:cubicBezTo>
                      <a:cubicBezTo>
                        <a:pt x="85" y="163"/>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9" name="Google Shape;6729;p21"/>
                <p:cNvSpPr/>
                <p:nvPr/>
              </p:nvSpPr>
              <p:spPr>
                <a:xfrm>
                  <a:off x="8511811" y="1300979"/>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0" name="Google Shape;6730;p21"/>
                <p:cNvSpPr/>
                <p:nvPr/>
              </p:nvSpPr>
              <p:spPr>
                <a:xfrm>
                  <a:off x="8520038" y="144703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1" name="Google Shape;6731;p21"/>
                <p:cNvSpPr/>
                <p:nvPr/>
              </p:nvSpPr>
              <p:spPr>
                <a:xfrm>
                  <a:off x="8520038" y="1591178"/>
                  <a:ext cx="25872" cy="78213"/>
                </a:xfrm>
                <a:custGeom>
                  <a:avLst/>
                  <a:gdLst/>
                  <a:ahLst/>
                  <a:cxnLst/>
                  <a:rect l="l" t="t" r="r" b="b"/>
                  <a:pathLst>
                    <a:path w="217" h="656" extrusionOk="0">
                      <a:moveTo>
                        <a:pt x="139" y="1"/>
                      </a:moveTo>
                      <a:lnTo>
                        <a:pt x="1" y="78"/>
                      </a:lnTo>
                      <a:lnTo>
                        <a:pt x="16" y="147"/>
                      </a:lnTo>
                      <a:lnTo>
                        <a:pt x="132" y="86"/>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2" name="Google Shape;6732;p21"/>
                <p:cNvSpPr/>
                <p:nvPr/>
              </p:nvSpPr>
              <p:spPr>
                <a:xfrm>
                  <a:off x="8520038" y="1736397"/>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3" name="Google Shape;6733;p21"/>
                <p:cNvSpPr/>
                <p:nvPr/>
              </p:nvSpPr>
              <p:spPr>
                <a:xfrm>
                  <a:off x="8511811" y="1879709"/>
                  <a:ext cx="53414" cy="80955"/>
                </a:xfrm>
                <a:custGeom>
                  <a:avLst/>
                  <a:gdLst/>
                  <a:ahLst/>
                  <a:cxnLst/>
                  <a:rect l="l" t="t" r="r" b="b"/>
                  <a:pathLst>
                    <a:path w="448" h="679" extrusionOk="0">
                      <a:moveTo>
                        <a:pt x="224" y="70"/>
                      </a:moveTo>
                      <a:cubicBezTo>
                        <a:pt x="316" y="70"/>
                        <a:pt x="355" y="162"/>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4" name="Google Shape;6734;p21"/>
                <p:cNvSpPr/>
                <p:nvPr/>
              </p:nvSpPr>
              <p:spPr>
                <a:xfrm>
                  <a:off x="8520038" y="2025762"/>
                  <a:ext cx="25872" cy="78213"/>
                </a:xfrm>
                <a:custGeom>
                  <a:avLst/>
                  <a:gdLst/>
                  <a:ahLst/>
                  <a:cxnLst/>
                  <a:rect l="l" t="t" r="r" b="b"/>
                  <a:pathLst>
                    <a:path w="217" h="656" extrusionOk="0">
                      <a:moveTo>
                        <a:pt x="139" y="0"/>
                      </a:moveTo>
                      <a:lnTo>
                        <a:pt x="1" y="77"/>
                      </a:lnTo>
                      <a:lnTo>
                        <a:pt x="16" y="139"/>
                      </a:lnTo>
                      <a:lnTo>
                        <a:pt x="132" y="77"/>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5" name="Google Shape;6735;p21"/>
                <p:cNvSpPr/>
                <p:nvPr/>
              </p:nvSpPr>
              <p:spPr>
                <a:xfrm>
                  <a:off x="8520038" y="217002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6" name="Google Shape;6736;p21"/>
                <p:cNvSpPr/>
                <p:nvPr/>
              </p:nvSpPr>
              <p:spPr>
                <a:xfrm>
                  <a:off x="8511811" y="2313220"/>
                  <a:ext cx="53414" cy="80955"/>
                </a:xfrm>
                <a:custGeom>
                  <a:avLst/>
                  <a:gdLst/>
                  <a:ahLst/>
                  <a:cxnLst/>
                  <a:rect l="l" t="t" r="r" b="b"/>
                  <a:pathLst>
                    <a:path w="448" h="679" extrusionOk="0">
                      <a:moveTo>
                        <a:pt x="224" y="70"/>
                      </a:moveTo>
                      <a:cubicBezTo>
                        <a:pt x="316" y="70"/>
                        <a:pt x="355" y="170"/>
                        <a:pt x="355" y="340"/>
                      </a:cubicBezTo>
                      <a:cubicBezTo>
                        <a:pt x="355" y="509"/>
                        <a:pt x="316" y="617"/>
                        <a:pt x="224" y="617"/>
                      </a:cubicBezTo>
                      <a:cubicBezTo>
                        <a:pt x="139" y="617"/>
                        <a:pt x="85" y="517"/>
                        <a:pt x="85" y="348"/>
                      </a:cubicBezTo>
                      <a:cubicBezTo>
                        <a:pt x="85" y="170"/>
                        <a:pt x="147" y="70"/>
                        <a:pt x="224" y="70"/>
                      </a:cubicBezTo>
                      <a:close/>
                      <a:moveTo>
                        <a:pt x="224" y="1"/>
                      </a:moveTo>
                      <a:cubicBezTo>
                        <a:pt x="93" y="1"/>
                        <a:pt x="0" y="124"/>
                        <a:pt x="0" y="348"/>
                      </a:cubicBezTo>
                      <a:cubicBezTo>
                        <a:pt x="0" y="563"/>
                        <a:pt x="85" y="679"/>
                        <a:pt x="216" y="679"/>
                      </a:cubicBezTo>
                      <a:cubicBezTo>
                        <a:pt x="362" y="679"/>
                        <a:pt x="447" y="556"/>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7" name="Google Shape;6737;p21"/>
                <p:cNvSpPr/>
                <p:nvPr/>
              </p:nvSpPr>
              <p:spPr>
                <a:xfrm>
                  <a:off x="8520038" y="245939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8" name="Google Shape;6738;p21"/>
                <p:cNvSpPr/>
                <p:nvPr/>
              </p:nvSpPr>
              <p:spPr>
                <a:xfrm>
                  <a:off x="8511811" y="2602704"/>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9" name="Google Shape;6739;p21"/>
                <p:cNvSpPr/>
                <p:nvPr/>
              </p:nvSpPr>
              <p:spPr>
                <a:xfrm>
                  <a:off x="8520038" y="2748758"/>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0" name="Google Shape;6740;p21"/>
                <p:cNvSpPr/>
                <p:nvPr/>
              </p:nvSpPr>
              <p:spPr>
                <a:xfrm>
                  <a:off x="8511811" y="2892069"/>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2"/>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1" name="Google Shape;6741;p21"/>
                <p:cNvSpPr/>
                <p:nvPr/>
              </p:nvSpPr>
              <p:spPr>
                <a:xfrm>
                  <a:off x="8520038" y="3038123"/>
                  <a:ext cx="25872" cy="78094"/>
                </a:xfrm>
                <a:custGeom>
                  <a:avLst/>
                  <a:gdLst/>
                  <a:ahLst/>
                  <a:cxnLst/>
                  <a:rect l="l" t="t" r="r" b="b"/>
                  <a:pathLst>
                    <a:path w="217" h="655" extrusionOk="0">
                      <a:moveTo>
                        <a:pt x="139" y="0"/>
                      </a:moveTo>
                      <a:lnTo>
                        <a:pt x="1" y="77"/>
                      </a:lnTo>
                      <a:lnTo>
                        <a:pt x="16" y="146"/>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2" name="Google Shape;6742;p21"/>
                <p:cNvSpPr/>
                <p:nvPr/>
              </p:nvSpPr>
              <p:spPr>
                <a:xfrm>
                  <a:off x="8511811" y="3181435"/>
                  <a:ext cx="53414" cy="80955"/>
                </a:xfrm>
                <a:custGeom>
                  <a:avLst/>
                  <a:gdLst/>
                  <a:ahLst/>
                  <a:cxnLst/>
                  <a:rect l="l" t="t" r="r" b="b"/>
                  <a:pathLst>
                    <a:path w="448" h="679" extrusionOk="0">
                      <a:moveTo>
                        <a:pt x="224" y="69"/>
                      </a:moveTo>
                      <a:cubicBezTo>
                        <a:pt x="316" y="69"/>
                        <a:pt x="355" y="170"/>
                        <a:pt x="355" y="339"/>
                      </a:cubicBezTo>
                      <a:cubicBezTo>
                        <a:pt x="355" y="509"/>
                        <a:pt x="316" y="616"/>
                        <a:pt x="224" y="616"/>
                      </a:cubicBezTo>
                      <a:cubicBezTo>
                        <a:pt x="139" y="616"/>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3" name="Google Shape;6743;p21"/>
                <p:cNvSpPr/>
                <p:nvPr/>
              </p:nvSpPr>
              <p:spPr>
                <a:xfrm>
                  <a:off x="8511811" y="332653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4" name="Google Shape;6744;p21"/>
                <p:cNvSpPr/>
                <p:nvPr/>
              </p:nvSpPr>
              <p:spPr>
                <a:xfrm>
                  <a:off x="8520038" y="3472588"/>
                  <a:ext cx="25872" cy="78213"/>
                </a:xfrm>
                <a:custGeom>
                  <a:avLst/>
                  <a:gdLst/>
                  <a:ahLst/>
                  <a:cxnLst/>
                  <a:rect l="l" t="t" r="r" b="b"/>
                  <a:pathLst>
                    <a:path w="217" h="656" extrusionOk="0">
                      <a:moveTo>
                        <a:pt x="139" y="0"/>
                      </a:moveTo>
                      <a:lnTo>
                        <a:pt x="1" y="78"/>
                      </a:lnTo>
                      <a:lnTo>
                        <a:pt x="16" y="139"/>
                      </a:lnTo>
                      <a:lnTo>
                        <a:pt x="132" y="78"/>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5" name="Google Shape;6745;p21"/>
                <p:cNvSpPr/>
                <p:nvPr/>
              </p:nvSpPr>
              <p:spPr>
                <a:xfrm>
                  <a:off x="8511811" y="361590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6" name="Google Shape;6746;p21"/>
                <p:cNvSpPr/>
                <p:nvPr/>
              </p:nvSpPr>
              <p:spPr>
                <a:xfrm>
                  <a:off x="8511811" y="3760165"/>
                  <a:ext cx="53414" cy="80955"/>
                </a:xfrm>
                <a:custGeom>
                  <a:avLst/>
                  <a:gdLst/>
                  <a:ahLst/>
                  <a:cxnLst/>
                  <a:rect l="l" t="t" r="r" b="b"/>
                  <a:pathLst>
                    <a:path w="448" h="679" extrusionOk="0">
                      <a:moveTo>
                        <a:pt x="224" y="69"/>
                      </a:moveTo>
                      <a:cubicBezTo>
                        <a:pt x="316" y="69"/>
                        <a:pt x="355" y="170"/>
                        <a:pt x="355" y="339"/>
                      </a:cubicBezTo>
                      <a:cubicBezTo>
                        <a:pt x="355" y="509"/>
                        <a:pt x="316" y="609"/>
                        <a:pt x="224" y="609"/>
                      </a:cubicBezTo>
                      <a:cubicBezTo>
                        <a:pt x="139" y="609"/>
                        <a:pt x="85" y="516"/>
                        <a:pt x="85" y="347"/>
                      </a:cubicBezTo>
                      <a:cubicBezTo>
                        <a:pt x="85" y="170"/>
                        <a:pt x="147" y="69"/>
                        <a:pt x="224" y="69"/>
                      </a:cubicBezTo>
                      <a:close/>
                      <a:moveTo>
                        <a:pt x="224" y="0"/>
                      </a:moveTo>
                      <a:cubicBezTo>
                        <a:pt x="93" y="0"/>
                        <a:pt x="0" y="123"/>
                        <a:pt x="0" y="347"/>
                      </a:cubicBezTo>
                      <a:cubicBezTo>
                        <a:pt x="0" y="563"/>
                        <a:pt x="85" y="678"/>
                        <a:pt x="216" y="678"/>
                      </a:cubicBezTo>
                      <a:cubicBezTo>
                        <a:pt x="362" y="678"/>
                        <a:pt x="447" y="555"/>
                        <a:pt x="447" y="331"/>
                      </a:cubicBezTo>
                      <a:cubicBezTo>
                        <a:pt x="447" y="123"/>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7" name="Google Shape;6747;p21"/>
                <p:cNvSpPr/>
                <p:nvPr/>
              </p:nvSpPr>
              <p:spPr>
                <a:xfrm>
                  <a:off x="8511811" y="390526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39"/>
                      </a:cubicBezTo>
                      <a:cubicBezTo>
                        <a:pt x="85" y="162"/>
                        <a:pt x="147" y="70"/>
                        <a:pt x="224" y="70"/>
                      </a:cubicBezTo>
                      <a:close/>
                      <a:moveTo>
                        <a:pt x="224" y="0"/>
                      </a:moveTo>
                      <a:cubicBezTo>
                        <a:pt x="93" y="0"/>
                        <a:pt x="0" y="116"/>
                        <a:pt x="0" y="339"/>
                      </a:cubicBezTo>
                      <a:cubicBezTo>
                        <a:pt x="0" y="555"/>
                        <a:pt x="85" y="678"/>
                        <a:pt x="216" y="678"/>
                      </a:cubicBezTo>
                      <a:cubicBezTo>
                        <a:pt x="362" y="678"/>
                        <a:pt x="447" y="555"/>
                        <a:pt x="447" y="332"/>
                      </a:cubicBezTo>
                      <a:cubicBezTo>
                        <a:pt x="447" y="124"/>
                        <a:pt x="362"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8" name="Google Shape;6748;p21"/>
                <p:cNvSpPr/>
                <p:nvPr/>
              </p:nvSpPr>
              <p:spPr>
                <a:xfrm>
                  <a:off x="8520038" y="4051318"/>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9" name="Google Shape;6749;p21"/>
                <p:cNvSpPr/>
                <p:nvPr/>
              </p:nvSpPr>
              <p:spPr>
                <a:xfrm>
                  <a:off x="8520038" y="4195584"/>
                  <a:ext cx="25872" cy="78213"/>
                </a:xfrm>
                <a:custGeom>
                  <a:avLst/>
                  <a:gdLst/>
                  <a:ahLst/>
                  <a:cxnLst/>
                  <a:rect l="l" t="t" r="r" b="b"/>
                  <a:pathLst>
                    <a:path w="217" h="656" extrusionOk="0">
                      <a:moveTo>
                        <a:pt x="139" y="0"/>
                      </a:moveTo>
                      <a:lnTo>
                        <a:pt x="1" y="77"/>
                      </a:lnTo>
                      <a:lnTo>
                        <a:pt x="16" y="147"/>
                      </a:lnTo>
                      <a:lnTo>
                        <a:pt x="132" y="85"/>
                      </a:lnTo>
                      <a:lnTo>
                        <a:pt x="132"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0" name="Google Shape;6750;p21"/>
                <p:cNvSpPr/>
                <p:nvPr/>
              </p:nvSpPr>
              <p:spPr>
                <a:xfrm>
                  <a:off x="8520038" y="4340684"/>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1" name="Google Shape;6751;p21"/>
                <p:cNvSpPr/>
                <p:nvPr/>
              </p:nvSpPr>
              <p:spPr>
                <a:xfrm>
                  <a:off x="8511811" y="448399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2" name="Google Shape;6752;p21"/>
                <p:cNvSpPr/>
                <p:nvPr/>
              </p:nvSpPr>
              <p:spPr>
                <a:xfrm>
                  <a:off x="8520038" y="4630049"/>
                  <a:ext cx="25872" cy="78213"/>
                </a:xfrm>
                <a:custGeom>
                  <a:avLst/>
                  <a:gdLst/>
                  <a:ahLst/>
                  <a:cxnLst/>
                  <a:rect l="l" t="t" r="r" b="b"/>
                  <a:pathLst>
                    <a:path w="217" h="656" extrusionOk="0">
                      <a:moveTo>
                        <a:pt x="139" y="1"/>
                      </a:moveTo>
                      <a:lnTo>
                        <a:pt x="1" y="78"/>
                      </a:lnTo>
                      <a:lnTo>
                        <a:pt x="16" y="139"/>
                      </a:lnTo>
                      <a:lnTo>
                        <a:pt x="132" y="78"/>
                      </a:lnTo>
                      <a:lnTo>
                        <a:pt x="132" y="655"/>
                      </a:lnTo>
                      <a:lnTo>
                        <a:pt x="216" y="655"/>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3" name="Google Shape;6753;p21"/>
                <p:cNvSpPr/>
                <p:nvPr/>
              </p:nvSpPr>
              <p:spPr>
                <a:xfrm>
                  <a:off x="8511811" y="4773360"/>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4" name="Google Shape;6754;p21"/>
                <p:cNvSpPr/>
                <p:nvPr/>
              </p:nvSpPr>
              <p:spPr>
                <a:xfrm>
                  <a:off x="8520038" y="4919414"/>
                  <a:ext cx="25872" cy="78213"/>
                </a:xfrm>
                <a:custGeom>
                  <a:avLst/>
                  <a:gdLst/>
                  <a:ahLst/>
                  <a:cxnLst/>
                  <a:rect l="l" t="t" r="r" b="b"/>
                  <a:pathLst>
                    <a:path w="217" h="656" extrusionOk="0">
                      <a:moveTo>
                        <a:pt x="139" y="1"/>
                      </a:moveTo>
                      <a:lnTo>
                        <a:pt x="1" y="78"/>
                      </a:lnTo>
                      <a:lnTo>
                        <a:pt x="16" y="139"/>
                      </a:lnTo>
                      <a:lnTo>
                        <a:pt x="132" y="78"/>
                      </a:lnTo>
                      <a:lnTo>
                        <a:pt x="132"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5" name="Google Shape;6755;p21"/>
                <p:cNvSpPr/>
                <p:nvPr/>
              </p:nvSpPr>
              <p:spPr>
                <a:xfrm>
                  <a:off x="8511811" y="5062725"/>
                  <a:ext cx="53414" cy="80955"/>
                </a:xfrm>
                <a:custGeom>
                  <a:avLst/>
                  <a:gdLst/>
                  <a:ahLst/>
                  <a:cxnLst/>
                  <a:rect l="l" t="t" r="r" b="b"/>
                  <a:pathLst>
                    <a:path w="448" h="679" extrusionOk="0">
                      <a:moveTo>
                        <a:pt x="224" y="70"/>
                      </a:moveTo>
                      <a:cubicBezTo>
                        <a:pt x="316" y="70"/>
                        <a:pt x="355" y="170"/>
                        <a:pt x="355" y="332"/>
                      </a:cubicBezTo>
                      <a:cubicBezTo>
                        <a:pt x="355" y="501"/>
                        <a:pt x="316" y="609"/>
                        <a:pt x="224" y="609"/>
                      </a:cubicBezTo>
                      <a:cubicBezTo>
                        <a:pt x="139" y="609"/>
                        <a:pt x="85" y="509"/>
                        <a:pt x="85" y="340"/>
                      </a:cubicBezTo>
                      <a:cubicBezTo>
                        <a:pt x="85" y="162"/>
                        <a:pt x="147" y="70"/>
                        <a:pt x="224" y="70"/>
                      </a:cubicBezTo>
                      <a:close/>
                      <a:moveTo>
                        <a:pt x="224" y="1"/>
                      </a:moveTo>
                      <a:cubicBezTo>
                        <a:pt x="93" y="1"/>
                        <a:pt x="0" y="116"/>
                        <a:pt x="0" y="340"/>
                      </a:cubicBezTo>
                      <a:cubicBezTo>
                        <a:pt x="0" y="555"/>
                        <a:pt x="85" y="679"/>
                        <a:pt x="216" y="679"/>
                      </a:cubicBezTo>
                      <a:cubicBezTo>
                        <a:pt x="362" y="679"/>
                        <a:pt x="447" y="555"/>
                        <a:pt x="447" y="332"/>
                      </a:cubicBezTo>
                      <a:cubicBezTo>
                        <a:pt x="447" y="124"/>
                        <a:pt x="362"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56" name="Google Shape;6756;p21"/>
              <p:cNvGrpSpPr/>
              <p:nvPr/>
            </p:nvGrpSpPr>
            <p:grpSpPr>
              <a:xfrm>
                <a:off x="8658690" y="206"/>
                <a:ext cx="53414" cy="5143474"/>
                <a:chOff x="8712171" y="206"/>
                <a:chExt cx="53414" cy="5143474"/>
              </a:xfrm>
            </p:grpSpPr>
            <p:sp>
              <p:nvSpPr>
                <p:cNvPr id="6757" name="Google Shape;6757;p21"/>
                <p:cNvSpPr/>
                <p:nvPr/>
              </p:nvSpPr>
              <p:spPr>
                <a:xfrm>
                  <a:off x="8720398" y="206"/>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8" name="Google Shape;6758;p21"/>
                <p:cNvSpPr/>
                <p:nvPr/>
              </p:nvSpPr>
              <p:spPr>
                <a:xfrm>
                  <a:off x="8720398" y="14435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9" name="Google Shape;6759;p21"/>
                <p:cNvSpPr/>
                <p:nvPr/>
              </p:nvSpPr>
              <p:spPr>
                <a:xfrm>
                  <a:off x="8720398" y="28957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0" name="Google Shape;6760;p21"/>
                <p:cNvSpPr/>
                <p:nvPr/>
              </p:nvSpPr>
              <p:spPr>
                <a:xfrm>
                  <a:off x="8712171" y="432883"/>
                  <a:ext cx="53414" cy="80955"/>
                </a:xfrm>
                <a:custGeom>
                  <a:avLst/>
                  <a:gdLst/>
                  <a:ahLst/>
                  <a:cxnLst/>
                  <a:rect l="l" t="t" r="r" b="b"/>
                  <a:pathLst>
                    <a:path w="448" h="679" extrusionOk="0">
                      <a:moveTo>
                        <a:pt x="224" y="70"/>
                      </a:moveTo>
                      <a:cubicBezTo>
                        <a:pt x="316" y="70"/>
                        <a:pt x="363" y="162"/>
                        <a:pt x="363" y="331"/>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1" name="Google Shape;6761;p21"/>
                <p:cNvSpPr/>
                <p:nvPr/>
              </p:nvSpPr>
              <p:spPr>
                <a:xfrm>
                  <a:off x="8712171" y="57702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2" name="Google Shape;6762;p21"/>
                <p:cNvSpPr/>
                <p:nvPr/>
              </p:nvSpPr>
              <p:spPr>
                <a:xfrm>
                  <a:off x="8720398" y="723083"/>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3" name="Google Shape;6763;p21"/>
                <p:cNvSpPr/>
                <p:nvPr/>
              </p:nvSpPr>
              <p:spPr>
                <a:xfrm>
                  <a:off x="8712171" y="866394"/>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4" name="Google Shape;6764;p21"/>
                <p:cNvSpPr/>
                <p:nvPr/>
              </p:nvSpPr>
              <p:spPr>
                <a:xfrm>
                  <a:off x="8720398" y="101244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5" name="Google Shape;6765;p21"/>
                <p:cNvSpPr/>
                <p:nvPr/>
              </p:nvSpPr>
              <p:spPr>
                <a:xfrm>
                  <a:off x="8712171" y="1155759"/>
                  <a:ext cx="53414" cy="80955"/>
                </a:xfrm>
                <a:custGeom>
                  <a:avLst/>
                  <a:gdLst/>
                  <a:ahLst/>
                  <a:cxnLst/>
                  <a:rect l="l" t="t" r="r" b="b"/>
                  <a:pathLst>
                    <a:path w="448" h="679" extrusionOk="0">
                      <a:moveTo>
                        <a:pt x="224" y="70"/>
                      </a:moveTo>
                      <a:cubicBezTo>
                        <a:pt x="316" y="70"/>
                        <a:pt x="363" y="170"/>
                        <a:pt x="363" y="340"/>
                      </a:cubicBezTo>
                      <a:cubicBezTo>
                        <a:pt x="363" y="509"/>
                        <a:pt x="316" y="610"/>
                        <a:pt x="224" y="610"/>
                      </a:cubicBezTo>
                      <a:cubicBezTo>
                        <a:pt x="147" y="610"/>
                        <a:pt x="93" y="517"/>
                        <a:pt x="93" y="348"/>
                      </a:cubicBezTo>
                      <a:cubicBezTo>
                        <a:pt x="93" y="163"/>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6" name="Google Shape;6766;p21"/>
                <p:cNvSpPr/>
                <p:nvPr/>
              </p:nvSpPr>
              <p:spPr>
                <a:xfrm>
                  <a:off x="8712171" y="1300979"/>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7" name="Google Shape;6767;p21"/>
                <p:cNvSpPr/>
                <p:nvPr/>
              </p:nvSpPr>
              <p:spPr>
                <a:xfrm>
                  <a:off x="8720398" y="144703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8" name="Google Shape;6768;p21"/>
                <p:cNvSpPr/>
                <p:nvPr/>
              </p:nvSpPr>
              <p:spPr>
                <a:xfrm>
                  <a:off x="8720398" y="1591178"/>
                  <a:ext cx="26826" cy="78213"/>
                </a:xfrm>
                <a:custGeom>
                  <a:avLst/>
                  <a:gdLst/>
                  <a:ahLst/>
                  <a:cxnLst/>
                  <a:rect l="l" t="t" r="r" b="b"/>
                  <a:pathLst>
                    <a:path w="225" h="656" extrusionOk="0">
                      <a:moveTo>
                        <a:pt x="147" y="1"/>
                      </a:moveTo>
                      <a:lnTo>
                        <a:pt x="1" y="78"/>
                      </a:lnTo>
                      <a:lnTo>
                        <a:pt x="24" y="147"/>
                      </a:lnTo>
                      <a:lnTo>
                        <a:pt x="132"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9" name="Google Shape;6769;p21"/>
                <p:cNvSpPr/>
                <p:nvPr/>
              </p:nvSpPr>
              <p:spPr>
                <a:xfrm>
                  <a:off x="8720398" y="1736397"/>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0" name="Google Shape;6770;p21"/>
                <p:cNvSpPr/>
                <p:nvPr/>
              </p:nvSpPr>
              <p:spPr>
                <a:xfrm>
                  <a:off x="8712171" y="1879709"/>
                  <a:ext cx="53414" cy="80955"/>
                </a:xfrm>
                <a:custGeom>
                  <a:avLst/>
                  <a:gdLst/>
                  <a:ahLst/>
                  <a:cxnLst/>
                  <a:rect l="l" t="t" r="r" b="b"/>
                  <a:pathLst>
                    <a:path w="448" h="679" extrusionOk="0">
                      <a:moveTo>
                        <a:pt x="224" y="70"/>
                      </a:moveTo>
                      <a:cubicBezTo>
                        <a:pt x="316" y="70"/>
                        <a:pt x="363" y="162"/>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1" name="Google Shape;6771;p21"/>
                <p:cNvSpPr/>
                <p:nvPr/>
              </p:nvSpPr>
              <p:spPr>
                <a:xfrm>
                  <a:off x="8720398" y="2025762"/>
                  <a:ext cx="26826" cy="78213"/>
                </a:xfrm>
                <a:custGeom>
                  <a:avLst/>
                  <a:gdLst/>
                  <a:ahLst/>
                  <a:cxnLst/>
                  <a:rect l="l" t="t" r="r" b="b"/>
                  <a:pathLst>
                    <a:path w="225" h="656" extrusionOk="0">
                      <a:moveTo>
                        <a:pt x="147" y="0"/>
                      </a:moveTo>
                      <a:lnTo>
                        <a:pt x="1" y="77"/>
                      </a:lnTo>
                      <a:lnTo>
                        <a:pt x="24" y="139"/>
                      </a:lnTo>
                      <a:lnTo>
                        <a:pt x="132"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2" name="Google Shape;6772;p21"/>
                <p:cNvSpPr/>
                <p:nvPr/>
              </p:nvSpPr>
              <p:spPr>
                <a:xfrm>
                  <a:off x="8720398" y="217002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3" name="Google Shape;6773;p21"/>
                <p:cNvSpPr/>
                <p:nvPr/>
              </p:nvSpPr>
              <p:spPr>
                <a:xfrm>
                  <a:off x="8712171" y="2313220"/>
                  <a:ext cx="53414" cy="80955"/>
                </a:xfrm>
                <a:custGeom>
                  <a:avLst/>
                  <a:gdLst/>
                  <a:ahLst/>
                  <a:cxnLst/>
                  <a:rect l="l" t="t" r="r" b="b"/>
                  <a:pathLst>
                    <a:path w="448" h="679" extrusionOk="0">
                      <a:moveTo>
                        <a:pt x="224" y="70"/>
                      </a:moveTo>
                      <a:cubicBezTo>
                        <a:pt x="316" y="70"/>
                        <a:pt x="363" y="170"/>
                        <a:pt x="363" y="340"/>
                      </a:cubicBezTo>
                      <a:cubicBezTo>
                        <a:pt x="363" y="509"/>
                        <a:pt x="316" y="617"/>
                        <a:pt x="224" y="617"/>
                      </a:cubicBezTo>
                      <a:cubicBezTo>
                        <a:pt x="147" y="617"/>
                        <a:pt x="93" y="517"/>
                        <a:pt x="93" y="348"/>
                      </a:cubicBezTo>
                      <a:cubicBezTo>
                        <a:pt x="93" y="170"/>
                        <a:pt x="147" y="70"/>
                        <a:pt x="224" y="70"/>
                      </a:cubicBezTo>
                      <a:close/>
                      <a:moveTo>
                        <a:pt x="232" y="1"/>
                      </a:moveTo>
                      <a:cubicBezTo>
                        <a:pt x="101" y="1"/>
                        <a:pt x="0" y="124"/>
                        <a:pt x="0" y="348"/>
                      </a:cubicBezTo>
                      <a:cubicBezTo>
                        <a:pt x="8" y="563"/>
                        <a:pt x="93" y="679"/>
                        <a:pt x="224" y="679"/>
                      </a:cubicBezTo>
                      <a:cubicBezTo>
                        <a:pt x="370" y="679"/>
                        <a:pt x="447" y="556"/>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4" name="Google Shape;6774;p21"/>
                <p:cNvSpPr/>
                <p:nvPr/>
              </p:nvSpPr>
              <p:spPr>
                <a:xfrm>
                  <a:off x="8720398" y="245939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5" name="Google Shape;6775;p21"/>
                <p:cNvSpPr/>
                <p:nvPr/>
              </p:nvSpPr>
              <p:spPr>
                <a:xfrm>
                  <a:off x="8712171" y="2602704"/>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6" name="Google Shape;6776;p21"/>
                <p:cNvSpPr/>
                <p:nvPr/>
              </p:nvSpPr>
              <p:spPr>
                <a:xfrm>
                  <a:off x="8720398" y="2748758"/>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7" name="Google Shape;6777;p21"/>
                <p:cNvSpPr/>
                <p:nvPr/>
              </p:nvSpPr>
              <p:spPr>
                <a:xfrm>
                  <a:off x="8712171" y="2892069"/>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2"/>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8" name="Google Shape;6778;p21"/>
                <p:cNvSpPr/>
                <p:nvPr/>
              </p:nvSpPr>
              <p:spPr>
                <a:xfrm>
                  <a:off x="8720398" y="3038123"/>
                  <a:ext cx="26826" cy="78094"/>
                </a:xfrm>
                <a:custGeom>
                  <a:avLst/>
                  <a:gdLst/>
                  <a:ahLst/>
                  <a:cxnLst/>
                  <a:rect l="l" t="t" r="r" b="b"/>
                  <a:pathLst>
                    <a:path w="225" h="655" extrusionOk="0">
                      <a:moveTo>
                        <a:pt x="147" y="0"/>
                      </a:moveTo>
                      <a:lnTo>
                        <a:pt x="1" y="77"/>
                      </a:lnTo>
                      <a:lnTo>
                        <a:pt x="24" y="146"/>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9" name="Google Shape;6779;p21"/>
                <p:cNvSpPr/>
                <p:nvPr/>
              </p:nvSpPr>
              <p:spPr>
                <a:xfrm>
                  <a:off x="8712171" y="3181435"/>
                  <a:ext cx="53414" cy="80955"/>
                </a:xfrm>
                <a:custGeom>
                  <a:avLst/>
                  <a:gdLst/>
                  <a:ahLst/>
                  <a:cxnLst/>
                  <a:rect l="l" t="t" r="r" b="b"/>
                  <a:pathLst>
                    <a:path w="448" h="679" extrusionOk="0">
                      <a:moveTo>
                        <a:pt x="224" y="69"/>
                      </a:moveTo>
                      <a:cubicBezTo>
                        <a:pt x="316" y="69"/>
                        <a:pt x="363" y="170"/>
                        <a:pt x="363" y="339"/>
                      </a:cubicBezTo>
                      <a:cubicBezTo>
                        <a:pt x="363" y="509"/>
                        <a:pt x="316" y="616"/>
                        <a:pt x="224" y="616"/>
                      </a:cubicBezTo>
                      <a:cubicBezTo>
                        <a:pt x="147" y="616"/>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0" name="Google Shape;6780;p21"/>
                <p:cNvSpPr/>
                <p:nvPr/>
              </p:nvSpPr>
              <p:spPr>
                <a:xfrm>
                  <a:off x="8712171" y="332653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1" name="Google Shape;6781;p21"/>
                <p:cNvSpPr/>
                <p:nvPr/>
              </p:nvSpPr>
              <p:spPr>
                <a:xfrm>
                  <a:off x="8720398" y="3472588"/>
                  <a:ext cx="26826" cy="78213"/>
                </a:xfrm>
                <a:custGeom>
                  <a:avLst/>
                  <a:gdLst/>
                  <a:ahLst/>
                  <a:cxnLst/>
                  <a:rect l="l" t="t" r="r" b="b"/>
                  <a:pathLst>
                    <a:path w="225" h="656" extrusionOk="0">
                      <a:moveTo>
                        <a:pt x="147" y="0"/>
                      </a:moveTo>
                      <a:lnTo>
                        <a:pt x="1" y="78"/>
                      </a:lnTo>
                      <a:lnTo>
                        <a:pt x="24" y="139"/>
                      </a:lnTo>
                      <a:lnTo>
                        <a:pt x="132"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2" name="Google Shape;6782;p21"/>
                <p:cNvSpPr/>
                <p:nvPr/>
              </p:nvSpPr>
              <p:spPr>
                <a:xfrm>
                  <a:off x="8712171" y="361590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3" name="Google Shape;6783;p21"/>
                <p:cNvSpPr/>
                <p:nvPr/>
              </p:nvSpPr>
              <p:spPr>
                <a:xfrm>
                  <a:off x="8712171" y="3760165"/>
                  <a:ext cx="53414" cy="80955"/>
                </a:xfrm>
                <a:custGeom>
                  <a:avLst/>
                  <a:gdLst/>
                  <a:ahLst/>
                  <a:cxnLst/>
                  <a:rect l="l" t="t" r="r" b="b"/>
                  <a:pathLst>
                    <a:path w="448" h="679" extrusionOk="0">
                      <a:moveTo>
                        <a:pt x="224" y="69"/>
                      </a:moveTo>
                      <a:cubicBezTo>
                        <a:pt x="316" y="69"/>
                        <a:pt x="363" y="170"/>
                        <a:pt x="363" y="339"/>
                      </a:cubicBezTo>
                      <a:cubicBezTo>
                        <a:pt x="363" y="509"/>
                        <a:pt x="316" y="609"/>
                        <a:pt x="224" y="609"/>
                      </a:cubicBezTo>
                      <a:cubicBezTo>
                        <a:pt x="147" y="609"/>
                        <a:pt x="93" y="516"/>
                        <a:pt x="93" y="347"/>
                      </a:cubicBezTo>
                      <a:cubicBezTo>
                        <a:pt x="93" y="170"/>
                        <a:pt x="147" y="69"/>
                        <a:pt x="224" y="69"/>
                      </a:cubicBezTo>
                      <a:close/>
                      <a:moveTo>
                        <a:pt x="232" y="0"/>
                      </a:moveTo>
                      <a:cubicBezTo>
                        <a:pt x="101" y="0"/>
                        <a:pt x="0" y="123"/>
                        <a:pt x="0" y="347"/>
                      </a:cubicBezTo>
                      <a:cubicBezTo>
                        <a:pt x="8" y="563"/>
                        <a:pt x="93" y="678"/>
                        <a:pt x="224" y="678"/>
                      </a:cubicBezTo>
                      <a:cubicBezTo>
                        <a:pt x="370" y="678"/>
                        <a:pt x="447" y="555"/>
                        <a:pt x="447" y="331"/>
                      </a:cubicBezTo>
                      <a:cubicBezTo>
                        <a:pt x="447" y="123"/>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4" name="Google Shape;6784;p21"/>
                <p:cNvSpPr/>
                <p:nvPr/>
              </p:nvSpPr>
              <p:spPr>
                <a:xfrm>
                  <a:off x="8712171" y="390526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39"/>
                      </a:cubicBezTo>
                      <a:cubicBezTo>
                        <a:pt x="93" y="162"/>
                        <a:pt x="147" y="70"/>
                        <a:pt x="224" y="70"/>
                      </a:cubicBezTo>
                      <a:close/>
                      <a:moveTo>
                        <a:pt x="232" y="0"/>
                      </a:moveTo>
                      <a:cubicBezTo>
                        <a:pt x="101" y="0"/>
                        <a:pt x="0" y="116"/>
                        <a:pt x="0" y="339"/>
                      </a:cubicBezTo>
                      <a:cubicBezTo>
                        <a:pt x="8" y="555"/>
                        <a:pt x="93" y="678"/>
                        <a:pt x="224" y="678"/>
                      </a:cubicBezTo>
                      <a:cubicBezTo>
                        <a:pt x="370" y="678"/>
                        <a:pt x="447" y="555"/>
                        <a:pt x="447" y="332"/>
                      </a:cubicBezTo>
                      <a:cubicBezTo>
                        <a:pt x="447" y="124"/>
                        <a:pt x="363" y="0"/>
                        <a:pt x="232"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5" name="Google Shape;6785;p21"/>
                <p:cNvSpPr/>
                <p:nvPr/>
              </p:nvSpPr>
              <p:spPr>
                <a:xfrm>
                  <a:off x="8720398" y="4051318"/>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6" name="Google Shape;6786;p21"/>
                <p:cNvSpPr/>
                <p:nvPr/>
              </p:nvSpPr>
              <p:spPr>
                <a:xfrm>
                  <a:off x="8720398" y="4195584"/>
                  <a:ext cx="26826" cy="78213"/>
                </a:xfrm>
                <a:custGeom>
                  <a:avLst/>
                  <a:gdLst/>
                  <a:ahLst/>
                  <a:cxnLst/>
                  <a:rect l="l" t="t" r="r" b="b"/>
                  <a:pathLst>
                    <a:path w="225" h="656" extrusionOk="0">
                      <a:moveTo>
                        <a:pt x="147" y="0"/>
                      </a:moveTo>
                      <a:lnTo>
                        <a:pt x="1" y="77"/>
                      </a:lnTo>
                      <a:lnTo>
                        <a:pt x="24" y="147"/>
                      </a:lnTo>
                      <a:lnTo>
                        <a:pt x="132"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7" name="Google Shape;6787;p21"/>
                <p:cNvSpPr/>
                <p:nvPr/>
              </p:nvSpPr>
              <p:spPr>
                <a:xfrm>
                  <a:off x="8720398" y="4340684"/>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8" name="Google Shape;6788;p21"/>
                <p:cNvSpPr/>
                <p:nvPr/>
              </p:nvSpPr>
              <p:spPr>
                <a:xfrm>
                  <a:off x="8712171" y="448399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9" name="Google Shape;6789;p21"/>
                <p:cNvSpPr/>
                <p:nvPr/>
              </p:nvSpPr>
              <p:spPr>
                <a:xfrm>
                  <a:off x="8720398" y="4630049"/>
                  <a:ext cx="26826" cy="78213"/>
                </a:xfrm>
                <a:custGeom>
                  <a:avLst/>
                  <a:gdLst/>
                  <a:ahLst/>
                  <a:cxnLst/>
                  <a:rect l="l" t="t" r="r" b="b"/>
                  <a:pathLst>
                    <a:path w="225" h="656" extrusionOk="0">
                      <a:moveTo>
                        <a:pt x="147" y="1"/>
                      </a:moveTo>
                      <a:lnTo>
                        <a:pt x="1" y="78"/>
                      </a:lnTo>
                      <a:lnTo>
                        <a:pt x="24" y="139"/>
                      </a:lnTo>
                      <a:lnTo>
                        <a:pt x="132"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0" name="Google Shape;6790;p21"/>
                <p:cNvSpPr/>
                <p:nvPr/>
              </p:nvSpPr>
              <p:spPr>
                <a:xfrm>
                  <a:off x="8712171" y="4773360"/>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1" name="Google Shape;6791;p21"/>
                <p:cNvSpPr/>
                <p:nvPr/>
              </p:nvSpPr>
              <p:spPr>
                <a:xfrm>
                  <a:off x="8720398" y="4919414"/>
                  <a:ext cx="26826" cy="78213"/>
                </a:xfrm>
                <a:custGeom>
                  <a:avLst/>
                  <a:gdLst/>
                  <a:ahLst/>
                  <a:cxnLst/>
                  <a:rect l="l" t="t" r="r" b="b"/>
                  <a:pathLst>
                    <a:path w="225" h="656" extrusionOk="0">
                      <a:moveTo>
                        <a:pt x="147" y="1"/>
                      </a:moveTo>
                      <a:lnTo>
                        <a:pt x="1" y="78"/>
                      </a:lnTo>
                      <a:lnTo>
                        <a:pt x="24" y="139"/>
                      </a:lnTo>
                      <a:lnTo>
                        <a:pt x="132"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2" name="Google Shape;6792;p21"/>
                <p:cNvSpPr/>
                <p:nvPr/>
              </p:nvSpPr>
              <p:spPr>
                <a:xfrm>
                  <a:off x="8712171" y="5062725"/>
                  <a:ext cx="53414" cy="80955"/>
                </a:xfrm>
                <a:custGeom>
                  <a:avLst/>
                  <a:gdLst/>
                  <a:ahLst/>
                  <a:cxnLst/>
                  <a:rect l="l" t="t" r="r" b="b"/>
                  <a:pathLst>
                    <a:path w="448" h="679" extrusionOk="0">
                      <a:moveTo>
                        <a:pt x="224" y="70"/>
                      </a:moveTo>
                      <a:cubicBezTo>
                        <a:pt x="316" y="70"/>
                        <a:pt x="363" y="170"/>
                        <a:pt x="363" y="332"/>
                      </a:cubicBezTo>
                      <a:cubicBezTo>
                        <a:pt x="363" y="501"/>
                        <a:pt x="316" y="609"/>
                        <a:pt x="224" y="609"/>
                      </a:cubicBezTo>
                      <a:cubicBezTo>
                        <a:pt x="147" y="609"/>
                        <a:pt x="93" y="509"/>
                        <a:pt x="93" y="340"/>
                      </a:cubicBezTo>
                      <a:cubicBezTo>
                        <a:pt x="93" y="162"/>
                        <a:pt x="147" y="70"/>
                        <a:pt x="224" y="70"/>
                      </a:cubicBezTo>
                      <a:close/>
                      <a:moveTo>
                        <a:pt x="232" y="1"/>
                      </a:moveTo>
                      <a:cubicBezTo>
                        <a:pt x="101" y="1"/>
                        <a:pt x="0" y="116"/>
                        <a:pt x="0" y="340"/>
                      </a:cubicBezTo>
                      <a:cubicBezTo>
                        <a:pt x="8" y="555"/>
                        <a:pt x="93" y="679"/>
                        <a:pt x="224" y="679"/>
                      </a:cubicBezTo>
                      <a:cubicBezTo>
                        <a:pt x="370" y="679"/>
                        <a:pt x="447" y="555"/>
                        <a:pt x="447" y="332"/>
                      </a:cubicBezTo>
                      <a:cubicBezTo>
                        <a:pt x="447" y="124"/>
                        <a:pt x="363" y="1"/>
                        <a:pt x="232"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93" name="Google Shape;6793;p21"/>
              <p:cNvGrpSpPr/>
              <p:nvPr/>
            </p:nvGrpSpPr>
            <p:grpSpPr>
              <a:xfrm>
                <a:off x="8924151" y="206"/>
                <a:ext cx="52460" cy="4852321"/>
                <a:chOff x="8855639" y="206"/>
                <a:chExt cx="52460" cy="4852321"/>
              </a:xfrm>
            </p:grpSpPr>
            <p:sp>
              <p:nvSpPr>
                <p:cNvPr id="6794" name="Google Shape;6794;p21"/>
                <p:cNvSpPr/>
                <p:nvPr/>
              </p:nvSpPr>
              <p:spPr>
                <a:xfrm>
                  <a:off x="8863032"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5" name="Google Shape;6795;p21"/>
                <p:cNvSpPr/>
                <p:nvPr/>
              </p:nvSpPr>
              <p:spPr>
                <a:xfrm>
                  <a:off x="8863032"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6" name="Google Shape;6796;p21"/>
                <p:cNvSpPr/>
                <p:nvPr/>
              </p:nvSpPr>
              <p:spPr>
                <a:xfrm>
                  <a:off x="8863032"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7" name="Google Shape;6797;p21"/>
                <p:cNvSpPr/>
                <p:nvPr/>
              </p:nvSpPr>
              <p:spPr>
                <a:xfrm>
                  <a:off x="8863032"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8" name="Google Shape;6798;p21"/>
                <p:cNvSpPr/>
                <p:nvPr/>
              </p:nvSpPr>
              <p:spPr>
                <a:xfrm>
                  <a:off x="8855639"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9" name="Google Shape;6799;p21"/>
                <p:cNvSpPr/>
                <p:nvPr/>
              </p:nvSpPr>
              <p:spPr>
                <a:xfrm>
                  <a:off x="8855639"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0" name="Google Shape;6800;p21"/>
                <p:cNvSpPr/>
                <p:nvPr/>
              </p:nvSpPr>
              <p:spPr>
                <a:xfrm>
                  <a:off x="8863032"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1" name="Google Shape;6801;p21"/>
                <p:cNvSpPr/>
                <p:nvPr/>
              </p:nvSpPr>
              <p:spPr>
                <a:xfrm>
                  <a:off x="8855639"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2" name="Google Shape;6802;p21"/>
                <p:cNvSpPr/>
                <p:nvPr/>
              </p:nvSpPr>
              <p:spPr>
                <a:xfrm>
                  <a:off x="8863032" y="1156713"/>
                  <a:ext cx="26707" cy="79167"/>
                </a:xfrm>
                <a:custGeom>
                  <a:avLst/>
                  <a:gdLst/>
                  <a:ahLst/>
                  <a:cxnLst/>
                  <a:rect l="l" t="t" r="r" b="b"/>
                  <a:pathLst>
                    <a:path w="224" h="664" extrusionOk="0">
                      <a:moveTo>
                        <a:pt x="147" y="1"/>
                      </a:moveTo>
                      <a:lnTo>
                        <a:pt x="0" y="85"/>
                      </a:lnTo>
                      <a:lnTo>
                        <a:pt x="23" y="147"/>
                      </a:lnTo>
                      <a:lnTo>
                        <a:pt x="139" y="85"/>
                      </a:lnTo>
                      <a:lnTo>
                        <a:pt x="139" y="663"/>
                      </a:lnTo>
                      <a:lnTo>
                        <a:pt x="224" y="663"/>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3" name="Google Shape;6803;p21"/>
                <p:cNvSpPr/>
                <p:nvPr/>
              </p:nvSpPr>
              <p:spPr>
                <a:xfrm>
                  <a:off x="8855639" y="1300979"/>
                  <a:ext cx="52460" cy="80955"/>
                </a:xfrm>
                <a:custGeom>
                  <a:avLst/>
                  <a:gdLst/>
                  <a:ahLst/>
                  <a:cxnLst/>
                  <a:rect l="l" t="t" r="r" b="b"/>
                  <a:pathLst>
                    <a:path w="440" h="679" extrusionOk="0">
                      <a:moveTo>
                        <a:pt x="224" y="70"/>
                      </a:moveTo>
                      <a:cubicBezTo>
                        <a:pt x="316" y="70"/>
                        <a:pt x="355" y="170"/>
                        <a:pt x="355" y="331"/>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4" name="Google Shape;6804;p21"/>
                <p:cNvSpPr/>
                <p:nvPr/>
              </p:nvSpPr>
              <p:spPr>
                <a:xfrm>
                  <a:off x="8863032" y="144703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5" name="Google Shape;6805;p21"/>
                <p:cNvSpPr/>
                <p:nvPr/>
              </p:nvSpPr>
              <p:spPr>
                <a:xfrm>
                  <a:off x="8855639" y="159034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6" name="Google Shape;6806;p21"/>
                <p:cNvSpPr/>
                <p:nvPr/>
              </p:nvSpPr>
              <p:spPr>
                <a:xfrm>
                  <a:off x="8863032" y="1736397"/>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7" name="Google Shape;6807;p21"/>
                <p:cNvSpPr/>
                <p:nvPr/>
              </p:nvSpPr>
              <p:spPr>
                <a:xfrm>
                  <a:off x="8855639" y="1879709"/>
                  <a:ext cx="52460" cy="80955"/>
                </a:xfrm>
                <a:custGeom>
                  <a:avLst/>
                  <a:gdLst/>
                  <a:ahLst/>
                  <a:cxnLst/>
                  <a:rect l="l" t="t" r="r" b="b"/>
                  <a:pathLst>
                    <a:path w="440" h="679" extrusionOk="0">
                      <a:moveTo>
                        <a:pt x="224" y="62"/>
                      </a:moveTo>
                      <a:cubicBezTo>
                        <a:pt x="316" y="62"/>
                        <a:pt x="355" y="162"/>
                        <a:pt x="355" y="332"/>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8" name="Google Shape;6808;p21"/>
                <p:cNvSpPr/>
                <p:nvPr/>
              </p:nvSpPr>
              <p:spPr>
                <a:xfrm>
                  <a:off x="8863032" y="202576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9" name="Google Shape;6809;p21"/>
                <p:cNvSpPr/>
                <p:nvPr/>
              </p:nvSpPr>
              <p:spPr>
                <a:xfrm>
                  <a:off x="8863032" y="2169909"/>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0" name="Google Shape;6810;p21"/>
                <p:cNvSpPr/>
                <p:nvPr/>
              </p:nvSpPr>
              <p:spPr>
                <a:xfrm>
                  <a:off x="8855639" y="2313220"/>
                  <a:ext cx="52460" cy="80955"/>
                </a:xfrm>
                <a:custGeom>
                  <a:avLst/>
                  <a:gdLst/>
                  <a:ahLst/>
                  <a:cxnLst/>
                  <a:rect l="l" t="t" r="r" b="b"/>
                  <a:pathLst>
                    <a:path w="440" h="679" extrusionOk="0">
                      <a:moveTo>
                        <a:pt x="224" y="70"/>
                      </a:moveTo>
                      <a:cubicBezTo>
                        <a:pt x="316" y="70"/>
                        <a:pt x="355" y="170"/>
                        <a:pt x="355" y="340"/>
                      </a:cubicBezTo>
                      <a:cubicBezTo>
                        <a:pt x="355" y="509"/>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1" name="Google Shape;6811;p21"/>
                <p:cNvSpPr/>
                <p:nvPr/>
              </p:nvSpPr>
              <p:spPr>
                <a:xfrm>
                  <a:off x="8855639" y="2458439"/>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2" name="Google Shape;6812;p21"/>
                <p:cNvSpPr/>
                <p:nvPr/>
              </p:nvSpPr>
              <p:spPr>
                <a:xfrm>
                  <a:off x="8863032" y="260449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3" name="Google Shape;6813;p21"/>
                <p:cNvSpPr/>
                <p:nvPr/>
              </p:nvSpPr>
              <p:spPr>
                <a:xfrm>
                  <a:off x="8855639" y="2747804"/>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4" name="Google Shape;6814;p21"/>
                <p:cNvSpPr/>
                <p:nvPr/>
              </p:nvSpPr>
              <p:spPr>
                <a:xfrm>
                  <a:off x="8863032" y="2893858"/>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5" name="Google Shape;6815;p21"/>
                <p:cNvSpPr/>
                <p:nvPr/>
              </p:nvSpPr>
              <p:spPr>
                <a:xfrm>
                  <a:off x="8863032" y="303812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6" name="Google Shape;6816;p21"/>
                <p:cNvSpPr/>
                <p:nvPr/>
              </p:nvSpPr>
              <p:spPr>
                <a:xfrm>
                  <a:off x="8855639" y="3181315"/>
                  <a:ext cx="52460" cy="81075"/>
                </a:xfrm>
                <a:custGeom>
                  <a:avLst/>
                  <a:gdLst/>
                  <a:ahLst/>
                  <a:cxnLst/>
                  <a:rect l="l" t="t" r="r" b="b"/>
                  <a:pathLst>
                    <a:path w="440" h="680" extrusionOk="0">
                      <a:moveTo>
                        <a:pt x="224" y="70"/>
                      </a:moveTo>
                      <a:cubicBezTo>
                        <a:pt x="316" y="70"/>
                        <a:pt x="355" y="170"/>
                        <a:pt x="355" y="340"/>
                      </a:cubicBezTo>
                      <a:cubicBezTo>
                        <a:pt x="355" y="510"/>
                        <a:pt x="309" y="610"/>
                        <a:pt x="216" y="610"/>
                      </a:cubicBezTo>
                      <a:cubicBezTo>
                        <a:pt x="139" y="610"/>
                        <a:pt x="85" y="517"/>
                        <a:pt x="85" y="348"/>
                      </a:cubicBezTo>
                      <a:cubicBezTo>
                        <a:pt x="85" y="170"/>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7" name="Google Shape;6817;p21"/>
                <p:cNvSpPr/>
                <p:nvPr/>
              </p:nvSpPr>
              <p:spPr>
                <a:xfrm>
                  <a:off x="8855639" y="3326535"/>
                  <a:ext cx="52460" cy="80955"/>
                </a:xfrm>
                <a:custGeom>
                  <a:avLst/>
                  <a:gdLst/>
                  <a:ahLst/>
                  <a:cxnLst/>
                  <a:rect l="l" t="t" r="r" b="b"/>
                  <a:pathLst>
                    <a:path w="440" h="679" extrusionOk="0">
                      <a:moveTo>
                        <a:pt x="224" y="70"/>
                      </a:moveTo>
                      <a:cubicBezTo>
                        <a:pt x="316" y="70"/>
                        <a:pt x="355" y="170"/>
                        <a:pt x="355" y="332"/>
                      </a:cubicBezTo>
                      <a:cubicBezTo>
                        <a:pt x="355" y="501"/>
                        <a:pt x="309" y="609"/>
                        <a:pt x="216" y="609"/>
                      </a:cubicBezTo>
                      <a:cubicBezTo>
                        <a:pt x="139" y="609"/>
                        <a:pt x="85" y="509"/>
                        <a:pt x="85" y="339"/>
                      </a:cubicBezTo>
                      <a:cubicBezTo>
                        <a:pt x="85" y="162"/>
                        <a:pt x="139" y="70"/>
                        <a:pt x="224" y="70"/>
                      </a:cubicBezTo>
                      <a:close/>
                      <a:moveTo>
                        <a:pt x="224" y="0"/>
                      </a:moveTo>
                      <a:cubicBezTo>
                        <a:pt x="93" y="0"/>
                        <a:pt x="0" y="116"/>
                        <a:pt x="0" y="339"/>
                      </a:cubicBezTo>
                      <a:cubicBezTo>
                        <a:pt x="0" y="555"/>
                        <a:pt x="85" y="678"/>
                        <a:pt x="216" y="678"/>
                      </a:cubicBezTo>
                      <a:cubicBezTo>
                        <a:pt x="363" y="678"/>
                        <a:pt x="440" y="555"/>
                        <a:pt x="440" y="332"/>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8" name="Google Shape;6818;p21"/>
                <p:cNvSpPr/>
                <p:nvPr/>
              </p:nvSpPr>
              <p:spPr>
                <a:xfrm>
                  <a:off x="8855639" y="3470800"/>
                  <a:ext cx="52460" cy="80955"/>
                </a:xfrm>
                <a:custGeom>
                  <a:avLst/>
                  <a:gdLst/>
                  <a:ahLst/>
                  <a:cxnLst/>
                  <a:rect l="l" t="t" r="r" b="b"/>
                  <a:pathLst>
                    <a:path w="440" h="679" extrusionOk="0">
                      <a:moveTo>
                        <a:pt x="224" y="69"/>
                      </a:moveTo>
                      <a:cubicBezTo>
                        <a:pt x="316" y="69"/>
                        <a:pt x="355" y="170"/>
                        <a:pt x="355" y="339"/>
                      </a:cubicBezTo>
                      <a:cubicBezTo>
                        <a:pt x="355" y="501"/>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2"/>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9" name="Google Shape;6819;p21"/>
                <p:cNvSpPr/>
                <p:nvPr/>
              </p:nvSpPr>
              <p:spPr>
                <a:xfrm>
                  <a:off x="8863032" y="3616853"/>
                  <a:ext cx="26707" cy="78094"/>
                </a:xfrm>
                <a:custGeom>
                  <a:avLst/>
                  <a:gdLst/>
                  <a:ahLst/>
                  <a:cxnLst/>
                  <a:rect l="l" t="t" r="r" b="b"/>
                  <a:pathLst>
                    <a:path w="224" h="655"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0" name="Google Shape;6820;p21"/>
                <p:cNvSpPr/>
                <p:nvPr/>
              </p:nvSpPr>
              <p:spPr>
                <a:xfrm>
                  <a:off x="8863032" y="3761953"/>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1" name="Google Shape;6821;p21"/>
                <p:cNvSpPr/>
                <p:nvPr/>
              </p:nvSpPr>
              <p:spPr>
                <a:xfrm>
                  <a:off x="8863032" y="3906219"/>
                  <a:ext cx="26707" cy="78213"/>
                </a:xfrm>
                <a:custGeom>
                  <a:avLst/>
                  <a:gdLst/>
                  <a:ahLst/>
                  <a:cxnLst/>
                  <a:rect l="l" t="t" r="r" b="b"/>
                  <a:pathLst>
                    <a:path w="224" h="656" extrusionOk="0">
                      <a:moveTo>
                        <a:pt x="147" y="0"/>
                      </a:moveTo>
                      <a:lnTo>
                        <a:pt x="0" y="77"/>
                      </a:lnTo>
                      <a:lnTo>
                        <a:pt x="23" y="146"/>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2" name="Google Shape;6822;p21"/>
                <p:cNvSpPr/>
                <p:nvPr/>
              </p:nvSpPr>
              <p:spPr>
                <a:xfrm>
                  <a:off x="8855639" y="404953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62"/>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3" name="Google Shape;6823;p21"/>
                <p:cNvSpPr/>
                <p:nvPr/>
              </p:nvSpPr>
              <p:spPr>
                <a:xfrm>
                  <a:off x="8863032" y="419558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4" name="Google Shape;6824;p21"/>
                <p:cNvSpPr/>
                <p:nvPr/>
              </p:nvSpPr>
              <p:spPr>
                <a:xfrm>
                  <a:off x="8855639" y="4338895"/>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5" name="Google Shape;6825;p21"/>
                <p:cNvSpPr/>
                <p:nvPr/>
              </p:nvSpPr>
              <p:spPr>
                <a:xfrm>
                  <a:off x="8863032" y="4484949"/>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6" name="Google Shape;6826;p21"/>
                <p:cNvSpPr/>
                <p:nvPr/>
              </p:nvSpPr>
              <p:spPr>
                <a:xfrm>
                  <a:off x="8855639" y="4628260"/>
                  <a:ext cx="52460" cy="80955"/>
                </a:xfrm>
                <a:custGeom>
                  <a:avLst/>
                  <a:gdLst/>
                  <a:ahLst/>
                  <a:cxnLst/>
                  <a:rect l="l" t="t" r="r" b="b"/>
                  <a:pathLst>
                    <a:path w="440" h="679" extrusionOk="0">
                      <a:moveTo>
                        <a:pt x="224" y="69"/>
                      </a:moveTo>
                      <a:cubicBezTo>
                        <a:pt x="316" y="69"/>
                        <a:pt x="355" y="170"/>
                        <a:pt x="355" y="339"/>
                      </a:cubicBezTo>
                      <a:cubicBezTo>
                        <a:pt x="355" y="509"/>
                        <a:pt x="309" y="609"/>
                        <a:pt x="216" y="609"/>
                      </a:cubicBezTo>
                      <a:cubicBezTo>
                        <a:pt x="139" y="609"/>
                        <a:pt x="85" y="516"/>
                        <a:pt x="85" y="347"/>
                      </a:cubicBezTo>
                      <a:cubicBezTo>
                        <a:pt x="85" y="170"/>
                        <a:pt x="139" y="69"/>
                        <a:pt x="224" y="69"/>
                      </a:cubicBezTo>
                      <a:close/>
                      <a:moveTo>
                        <a:pt x="224" y="0"/>
                      </a:moveTo>
                      <a:cubicBezTo>
                        <a:pt x="93" y="0"/>
                        <a:pt x="0" y="123"/>
                        <a:pt x="0" y="339"/>
                      </a:cubicBezTo>
                      <a:cubicBezTo>
                        <a:pt x="0" y="563"/>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7" name="Google Shape;6827;p21"/>
                <p:cNvSpPr/>
                <p:nvPr/>
              </p:nvSpPr>
              <p:spPr>
                <a:xfrm>
                  <a:off x="8863032" y="4774314"/>
                  <a:ext cx="26707" cy="78213"/>
                </a:xfrm>
                <a:custGeom>
                  <a:avLst/>
                  <a:gdLst/>
                  <a:ahLst/>
                  <a:cxnLst/>
                  <a:rect l="l" t="t" r="r" b="b"/>
                  <a:pathLst>
                    <a:path w="224" h="656" extrusionOk="0">
                      <a:moveTo>
                        <a:pt x="147" y="0"/>
                      </a:moveTo>
                      <a:lnTo>
                        <a:pt x="0" y="77"/>
                      </a:lnTo>
                      <a:lnTo>
                        <a:pt x="23" y="147"/>
                      </a:lnTo>
                      <a:lnTo>
                        <a:pt x="139" y="85"/>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828" name="Google Shape;6828;p21"/>
              <p:cNvSpPr/>
              <p:nvPr/>
            </p:nvSpPr>
            <p:spPr>
              <a:xfrm>
                <a:off x="8136113" y="206"/>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9" name="Google Shape;6829;p21"/>
              <p:cNvSpPr/>
              <p:nvPr/>
            </p:nvSpPr>
            <p:spPr>
              <a:xfrm>
                <a:off x="8136113" y="144353"/>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0" name="Google Shape;6830;p21"/>
              <p:cNvSpPr/>
              <p:nvPr/>
            </p:nvSpPr>
            <p:spPr>
              <a:xfrm>
                <a:off x="8136113" y="288618"/>
                <a:ext cx="26707" cy="79167"/>
              </a:xfrm>
              <a:custGeom>
                <a:avLst/>
                <a:gdLst/>
                <a:ahLst/>
                <a:cxnLst/>
                <a:rect l="l" t="t" r="r" b="b"/>
                <a:pathLst>
                  <a:path w="224" h="664" extrusionOk="0">
                    <a:moveTo>
                      <a:pt x="147" y="0"/>
                    </a:moveTo>
                    <a:lnTo>
                      <a:pt x="0" y="85"/>
                    </a:lnTo>
                    <a:lnTo>
                      <a:pt x="23" y="147"/>
                    </a:lnTo>
                    <a:lnTo>
                      <a:pt x="139" y="85"/>
                    </a:lnTo>
                    <a:lnTo>
                      <a:pt x="139" y="663"/>
                    </a:lnTo>
                    <a:lnTo>
                      <a:pt x="224" y="663"/>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1" name="Google Shape;6831;p21"/>
              <p:cNvSpPr/>
              <p:nvPr/>
            </p:nvSpPr>
            <p:spPr>
              <a:xfrm>
                <a:off x="8136113" y="433718"/>
                <a:ext cx="26707" cy="78213"/>
              </a:xfrm>
              <a:custGeom>
                <a:avLst/>
                <a:gdLst/>
                <a:ahLst/>
                <a:cxnLst/>
                <a:rect l="l" t="t" r="r" b="b"/>
                <a:pathLst>
                  <a:path w="224" h="656" extrusionOk="0">
                    <a:moveTo>
                      <a:pt x="147" y="1"/>
                    </a:moveTo>
                    <a:lnTo>
                      <a:pt x="0" y="78"/>
                    </a:lnTo>
                    <a:lnTo>
                      <a:pt x="23" y="147"/>
                    </a:lnTo>
                    <a:lnTo>
                      <a:pt x="139" y="86"/>
                    </a:lnTo>
                    <a:lnTo>
                      <a:pt x="139" y="656"/>
                    </a:lnTo>
                    <a:lnTo>
                      <a:pt x="224" y="656"/>
                    </a:lnTo>
                    <a:lnTo>
                      <a:pt x="2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2" name="Google Shape;6832;p21"/>
              <p:cNvSpPr/>
              <p:nvPr/>
            </p:nvSpPr>
            <p:spPr>
              <a:xfrm>
                <a:off x="8128721" y="577029"/>
                <a:ext cx="52460" cy="80955"/>
              </a:xfrm>
              <a:custGeom>
                <a:avLst/>
                <a:gdLst/>
                <a:ahLst/>
                <a:cxnLst/>
                <a:rect l="l" t="t" r="r" b="b"/>
                <a:pathLst>
                  <a:path w="440" h="679" extrusionOk="0">
                    <a:moveTo>
                      <a:pt x="224" y="70"/>
                    </a:moveTo>
                    <a:cubicBezTo>
                      <a:pt x="316" y="70"/>
                      <a:pt x="355" y="170"/>
                      <a:pt x="355" y="340"/>
                    </a:cubicBezTo>
                    <a:cubicBezTo>
                      <a:pt x="355" y="509"/>
                      <a:pt x="309" y="609"/>
                      <a:pt x="216" y="609"/>
                    </a:cubicBezTo>
                    <a:cubicBezTo>
                      <a:pt x="139" y="609"/>
                      <a:pt x="85" y="517"/>
                      <a:pt x="85" y="347"/>
                    </a:cubicBezTo>
                    <a:cubicBezTo>
                      <a:pt x="85" y="163"/>
                      <a:pt x="139" y="70"/>
                      <a:pt x="224" y="70"/>
                    </a:cubicBezTo>
                    <a:close/>
                    <a:moveTo>
                      <a:pt x="224" y="1"/>
                    </a:moveTo>
                    <a:cubicBezTo>
                      <a:pt x="93" y="1"/>
                      <a:pt x="0" y="124"/>
                      <a:pt x="0" y="340"/>
                    </a:cubicBezTo>
                    <a:cubicBezTo>
                      <a:pt x="0" y="563"/>
                      <a:pt x="85" y="679"/>
                      <a:pt x="216" y="679"/>
                    </a:cubicBezTo>
                    <a:cubicBezTo>
                      <a:pt x="363" y="679"/>
                      <a:pt x="440" y="556"/>
                      <a:pt x="440" y="332"/>
                    </a:cubicBezTo>
                    <a:cubicBezTo>
                      <a:pt x="440" y="124"/>
                      <a:pt x="35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3" name="Google Shape;6833;p21"/>
              <p:cNvSpPr/>
              <p:nvPr/>
            </p:nvSpPr>
            <p:spPr>
              <a:xfrm>
                <a:off x="8128721" y="722248"/>
                <a:ext cx="52460" cy="80955"/>
              </a:xfrm>
              <a:custGeom>
                <a:avLst/>
                <a:gdLst/>
                <a:ahLst/>
                <a:cxnLst/>
                <a:rect l="l" t="t" r="r" b="b"/>
                <a:pathLst>
                  <a:path w="440" h="679" extrusionOk="0">
                    <a:moveTo>
                      <a:pt x="224" y="62"/>
                    </a:moveTo>
                    <a:cubicBezTo>
                      <a:pt x="316" y="62"/>
                      <a:pt x="355" y="162"/>
                      <a:pt x="355" y="331"/>
                    </a:cubicBezTo>
                    <a:cubicBezTo>
                      <a:pt x="355" y="501"/>
                      <a:pt x="309" y="609"/>
                      <a:pt x="216" y="609"/>
                    </a:cubicBezTo>
                    <a:cubicBezTo>
                      <a:pt x="139" y="609"/>
                      <a:pt x="85" y="509"/>
                      <a:pt x="85" y="339"/>
                    </a:cubicBezTo>
                    <a:cubicBezTo>
                      <a:pt x="85" y="162"/>
                      <a:pt x="139" y="62"/>
                      <a:pt x="224" y="62"/>
                    </a:cubicBezTo>
                    <a:close/>
                    <a:moveTo>
                      <a:pt x="224" y="0"/>
                    </a:moveTo>
                    <a:cubicBezTo>
                      <a:pt x="93" y="0"/>
                      <a:pt x="0" y="116"/>
                      <a:pt x="0" y="339"/>
                    </a:cubicBezTo>
                    <a:cubicBezTo>
                      <a:pt x="0" y="555"/>
                      <a:pt x="85" y="678"/>
                      <a:pt x="216" y="678"/>
                    </a:cubicBezTo>
                    <a:cubicBezTo>
                      <a:pt x="363" y="678"/>
                      <a:pt x="440" y="555"/>
                      <a:pt x="440" y="331"/>
                    </a:cubicBezTo>
                    <a:cubicBezTo>
                      <a:pt x="440" y="123"/>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4" name="Google Shape;6834;p21"/>
              <p:cNvSpPr/>
              <p:nvPr/>
            </p:nvSpPr>
            <p:spPr>
              <a:xfrm>
                <a:off x="8136113" y="868302"/>
                <a:ext cx="26707" cy="78213"/>
              </a:xfrm>
              <a:custGeom>
                <a:avLst/>
                <a:gdLst/>
                <a:ahLst/>
                <a:cxnLst/>
                <a:rect l="l" t="t" r="r" b="b"/>
                <a:pathLst>
                  <a:path w="224" h="656" extrusionOk="0">
                    <a:moveTo>
                      <a:pt x="147" y="0"/>
                    </a:moveTo>
                    <a:lnTo>
                      <a:pt x="0" y="77"/>
                    </a:lnTo>
                    <a:lnTo>
                      <a:pt x="23" y="139"/>
                    </a:lnTo>
                    <a:lnTo>
                      <a:pt x="139" y="77"/>
                    </a:lnTo>
                    <a:lnTo>
                      <a:pt x="139" y="655"/>
                    </a:lnTo>
                    <a:lnTo>
                      <a:pt x="224" y="655"/>
                    </a:lnTo>
                    <a:lnTo>
                      <a:pt x="2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5" name="Google Shape;6835;p21"/>
              <p:cNvSpPr/>
              <p:nvPr/>
            </p:nvSpPr>
            <p:spPr>
              <a:xfrm>
                <a:off x="8128721" y="1010660"/>
                <a:ext cx="52460" cy="81909"/>
              </a:xfrm>
              <a:custGeom>
                <a:avLst/>
                <a:gdLst/>
                <a:ahLst/>
                <a:cxnLst/>
                <a:rect l="l" t="t" r="r" b="b"/>
                <a:pathLst>
                  <a:path w="440" h="687" extrusionOk="0">
                    <a:moveTo>
                      <a:pt x="224" y="70"/>
                    </a:moveTo>
                    <a:cubicBezTo>
                      <a:pt x="316" y="70"/>
                      <a:pt x="355" y="170"/>
                      <a:pt x="355" y="339"/>
                    </a:cubicBezTo>
                    <a:cubicBezTo>
                      <a:pt x="355" y="509"/>
                      <a:pt x="309" y="617"/>
                      <a:pt x="216" y="617"/>
                    </a:cubicBezTo>
                    <a:cubicBezTo>
                      <a:pt x="139" y="617"/>
                      <a:pt x="85" y="517"/>
                      <a:pt x="85" y="347"/>
                    </a:cubicBezTo>
                    <a:cubicBezTo>
                      <a:pt x="85" y="170"/>
                      <a:pt x="139" y="70"/>
                      <a:pt x="224" y="70"/>
                    </a:cubicBezTo>
                    <a:close/>
                    <a:moveTo>
                      <a:pt x="224" y="0"/>
                    </a:moveTo>
                    <a:cubicBezTo>
                      <a:pt x="93" y="0"/>
                      <a:pt x="0" y="124"/>
                      <a:pt x="0" y="347"/>
                    </a:cubicBezTo>
                    <a:cubicBezTo>
                      <a:pt x="0" y="563"/>
                      <a:pt x="85" y="686"/>
                      <a:pt x="216" y="686"/>
                    </a:cubicBezTo>
                    <a:cubicBezTo>
                      <a:pt x="363" y="686"/>
                      <a:pt x="440" y="563"/>
                      <a:pt x="440" y="339"/>
                    </a:cubicBezTo>
                    <a:cubicBezTo>
                      <a:pt x="440" y="124"/>
                      <a:pt x="35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36" name="Google Shape;6836;p21"/>
            <p:cNvGrpSpPr/>
            <p:nvPr/>
          </p:nvGrpSpPr>
          <p:grpSpPr>
            <a:xfrm>
              <a:off x="91189" y="206"/>
              <a:ext cx="849678" cy="5143474"/>
              <a:chOff x="91189" y="206"/>
              <a:chExt cx="849678" cy="5143474"/>
            </a:xfrm>
          </p:grpSpPr>
          <p:grpSp>
            <p:nvGrpSpPr>
              <p:cNvPr id="6837" name="Google Shape;6837;p21"/>
              <p:cNvGrpSpPr/>
              <p:nvPr/>
            </p:nvGrpSpPr>
            <p:grpSpPr>
              <a:xfrm>
                <a:off x="356650" y="206"/>
                <a:ext cx="53295" cy="5143474"/>
                <a:chOff x="578867" y="206"/>
                <a:chExt cx="53295" cy="5143474"/>
              </a:xfrm>
            </p:grpSpPr>
            <p:sp>
              <p:nvSpPr>
                <p:cNvPr id="6838" name="Google Shape;6838;p21"/>
                <p:cNvSpPr/>
                <p:nvPr/>
              </p:nvSpPr>
              <p:spPr>
                <a:xfrm>
                  <a:off x="587093" y="206"/>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9" name="Google Shape;6839;p21"/>
                <p:cNvSpPr/>
                <p:nvPr/>
              </p:nvSpPr>
              <p:spPr>
                <a:xfrm>
                  <a:off x="587093" y="14435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0" name="Google Shape;6840;p21"/>
                <p:cNvSpPr/>
                <p:nvPr/>
              </p:nvSpPr>
              <p:spPr>
                <a:xfrm>
                  <a:off x="587093" y="28957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1" name="Google Shape;6841;p21"/>
                <p:cNvSpPr/>
                <p:nvPr/>
              </p:nvSpPr>
              <p:spPr>
                <a:xfrm>
                  <a:off x="578867" y="432883"/>
                  <a:ext cx="53295" cy="80955"/>
                </a:xfrm>
                <a:custGeom>
                  <a:avLst/>
                  <a:gdLst/>
                  <a:ahLst/>
                  <a:cxnLst/>
                  <a:rect l="l" t="t" r="r" b="b"/>
                  <a:pathLst>
                    <a:path w="447" h="679" extrusionOk="0">
                      <a:moveTo>
                        <a:pt x="223" y="70"/>
                      </a:moveTo>
                      <a:cubicBezTo>
                        <a:pt x="316" y="70"/>
                        <a:pt x="362" y="162"/>
                        <a:pt x="362" y="331"/>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2" name="Google Shape;6842;p21"/>
                <p:cNvSpPr/>
                <p:nvPr/>
              </p:nvSpPr>
              <p:spPr>
                <a:xfrm>
                  <a:off x="578867" y="57702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3" name="Google Shape;6843;p21"/>
                <p:cNvSpPr/>
                <p:nvPr/>
              </p:nvSpPr>
              <p:spPr>
                <a:xfrm>
                  <a:off x="587093" y="723083"/>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4" name="Google Shape;6844;p21"/>
                <p:cNvSpPr/>
                <p:nvPr/>
              </p:nvSpPr>
              <p:spPr>
                <a:xfrm>
                  <a:off x="578867" y="866394"/>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5" name="Google Shape;6845;p21"/>
                <p:cNvSpPr/>
                <p:nvPr/>
              </p:nvSpPr>
              <p:spPr>
                <a:xfrm>
                  <a:off x="587093" y="101244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6" name="Google Shape;6846;p21"/>
                <p:cNvSpPr/>
                <p:nvPr/>
              </p:nvSpPr>
              <p:spPr>
                <a:xfrm>
                  <a:off x="578867" y="1155759"/>
                  <a:ext cx="53295" cy="80955"/>
                </a:xfrm>
                <a:custGeom>
                  <a:avLst/>
                  <a:gdLst/>
                  <a:ahLst/>
                  <a:cxnLst/>
                  <a:rect l="l" t="t" r="r" b="b"/>
                  <a:pathLst>
                    <a:path w="447" h="679" extrusionOk="0">
                      <a:moveTo>
                        <a:pt x="223" y="70"/>
                      </a:moveTo>
                      <a:cubicBezTo>
                        <a:pt x="316" y="70"/>
                        <a:pt x="362" y="170"/>
                        <a:pt x="362" y="340"/>
                      </a:cubicBezTo>
                      <a:cubicBezTo>
                        <a:pt x="362" y="509"/>
                        <a:pt x="316" y="610"/>
                        <a:pt x="223" y="610"/>
                      </a:cubicBezTo>
                      <a:cubicBezTo>
                        <a:pt x="146" y="610"/>
                        <a:pt x="92" y="517"/>
                        <a:pt x="92" y="348"/>
                      </a:cubicBezTo>
                      <a:cubicBezTo>
                        <a:pt x="92" y="163"/>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7" name="Google Shape;6847;p21"/>
                <p:cNvSpPr/>
                <p:nvPr/>
              </p:nvSpPr>
              <p:spPr>
                <a:xfrm>
                  <a:off x="578867" y="1300979"/>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8" name="Google Shape;6848;p21"/>
                <p:cNvSpPr/>
                <p:nvPr/>
              </p:nvSpPr>
              <p:spPr>
                <a:xfrm>
                  <a:off x="587093" y="144703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9" name="Google Shape;6849;p21"/>
                <p:cNvSpPr/>
                <p:nvPr/>
              </p:nvSpPr>
              <p:spPr>
                <a:xfrm>
                  <a:off x="587093" y="1591178"/>
                  <a:ext cx="26707" cy="78213"/>
                </a:xfrm>
                <a:custGeom>
                  <a:avLst/>
                  <a:gdLst/>
                  <a:ahLst/>
                  <a:cxnLst/>
                  <a:rect l="l" t="t" r="r" b="b"/>
                  <a:pathLst>
                    <a:path w="224" h="656" extrusionOk="0">
                      <a:moveTo>
                        <a:pt x="147" y="1"/>
                      </a:moveTo>
                      <a:lnTo>
                        <a:pt x="0" y="78"/>
                      </a:lnTo>
                      <a:lnTo>
                        <a:pt x="23" y="147"/>
                      </a:lnTo>
                      <a:lnTo>
                        <a:pt x="131" y="86"/>
                      </a:lnTo>
                      <a:lnTo>
                        <a:pt x="139" y="86"/>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0" name="Google Shape;6850;p21"/>
                <p:cNvSpPr/>
                <p:nvPr/>
              </p:nvSpPr>
              <p:spPr>
                <a:xfrm>
                  <a:off x="587093" y="1736397"/>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1" name="Google Shape;6851;p21"/>
                <p:cNvSpPr/>
                <p:nvPr/>
              </p:nvSpPr>
              <p:spPr>
                <a:xfrm>
                  <a:off x="578867" y="1879709"/>
                  <a:ext cx="53295" cy="80955"/>
                </a:xfrm>
                <a:custGeom>
                  <a:avLst/>
                  <a:gdLst/>
                  <a:ahLst/>
                  <a:cxnLst/>
                  <a:rect l="l" t="t" r="r" b="b"/>
                  <a:pathLst>
                    <a:path w="447" h="679" extrusionOk="0">
                      <a:moveTo>
                        <a:pt x="223" y="70"/>
                      </a:moveTo>
                      <a:cubicBezTo>
                        <a:pt x="316" y="70"/>
                        <a:pt x="362" y="162"/>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2" name="Google Shape;6852;p21"/>
                <p:cNvSpPr/>
                <p:nvPr/>
              </p:nvSpPr>
              <p:spPr>
                <a:xfrm>
                  <a:off x="587093" y="2025762"/>
                  <a:ext cx="26707" cy="78213"/>
                </a:xfrm>
                <a:custGeom>
                  <a:avLst/>
                  <a:gdLst/>
                  <a:ahLst/>
                  <a:cxnLst/>
                  <a:rect l="l" t="t" r="r" b="b"/>
                  <a:pathLst>
                    <a:path w="224" h="656" extrusionOk="0">
                      <a:moveTo>
                        <a:pt x="147" y="0"/>
                      </a:moveTo>
                      <a:lnTo>
                        <a:pt x="0" y="77"/>
                      </a:lnTo>
                      <a:lnTo>
                        <a:pt x="23" y="139"/>
                      </a:lnTo>
                      <a:lnTo>
                        <a:pt x="131" y="77"/>
                      </a:lnTo>
                      <a:lnTo>
                        <a:pt x="139" y="77"/>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3" name="Google Shape;6853;p21"/>
                <p:cNvSpPr/>
                <p:nvPr/>
              </p:nvSpPr>
              <p:spPr>
                <a:xfrm>
                  <a:off x="587093" y="217002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4" name="Google Shape;6854;p21"/>
                <p:cNvSpPr/>
                <p:nvPr/>
              </p:nvSpPr>
              <p:spPr>
                <a:xfrm>
                  <a:off x="578867" y="2313220"/>
                  <a:ext cx="53295" cy="80955"/>
                </a:xfrm>
                <a:custGeom>
                  <a:avLst/>
                  <a:gdLst/>
                  <a:ahLst/>
                  <a:cxnLst/>
                  <a:rect l="l" t="t" r="r" b="b"/>
                  <a:pathLst>
                    <a:path w="447" h="679" extrusionOk="0">
                      <a:moveTo>
                        <a:pt x="223" y="70"/>
                      </a:moveTo>
                      <a:cubicBezTo>
                        <a:pt x="316" y="70"/>
                        <a:pt x="362" y="170"/>
                        <a:pt x="362" y="340"/>
                      </a:cubicBezTo>
                      <a:cubicBezTo>
                        <a:pt x="362" y="509"/>
                        <a:pt x="316" y="617"/>
                        <a:pt x="223" y="617"/>
                      </a:cubicBezTo>
                      <a:cubicBezTo>
                        <a:pt x="146" y="617"/>
                        <a:pt x="92" y="517"/>
                        <a:pt x="92" y="348"/>
                      </a:cubicBezTo>
                      <a:cubicBezTo>
                        <a:pt x="92" y="170"/>
                        <a:pt x="146" y="70"/>
                        <a:pt x="223" y="70"/>
                      </a:cubicBezTo>
                      <a:close/>
                      <a:moveTo>
                        <a:pt x="231" y="1"/>
                      </a:moveTo>
                      <a:cubicBezTo>
                        <a:pt x="100" y="1"/>
                        <a:pt x="0" y="124"/>
                        <a:pt x="0" y="348"/>
                      </a:cubicBezTo>
                      <a:cubicBezTo>
                        <a:pt x="8" y="563"/>
                        <a:pt x="92" y="679"/>
                        <a:pt x="223" y="679"/>
                      </a:cubicBezTo>
                      <a:cubicBezTo>
                        <a:pt x="362" y="679"/>
                        <a:pt x="447" y="556"/>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5" name="Google Shape;6855;p21"/>
                <p:cNvSpPr/>
                <p:nvPr/>
              </p:nvSpPr>
              <p:spPr>
                <a:xfrm>
                  <a:off x="587093" y="245939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6" name="Google Shape;6856;p21"/>
                <p:cNvSpPr/>
                <p:nvPr/>
              </p:nvSpPr>
              <p:spPr>
                <a:xfrm>
                  <a:off x="578867" y="2602704"/>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7" name="Google Shape;6857;p21"/>
                <p:cNvSpPr/>
                <p:nvPr/>
              </p:nvSpPr>
              <p:spPr>
                <a:xfrm>
                  <a:off x="587093" y="2748758"/>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8" name="Google Shape;6858;p21"/>
                <p:cNvSpPr/>
                <p:nvPr/>
              </p:nvSpPr>
              <p:spPr>
                <a:xfrm>
                  <a:off x="578867" y="2892069"/>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2"/>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9" name="Google Shape;6859;p21"/>
                <p:cNvSpPr/>
                <p:nvPr/>
              </p:nvSpPr>
              <p:spPr>
                <a:xfrm>
                  <a:off x="587093" y="3038123"/>
                  <a:ext cx="26707" cy="78094"/>
                </a:xfrm>
                <a:custGeom>
                  <a:avLst/>
                  <a:gdLst/>
                  <a:ahLst/>
                  <a:cxnLst/>
                  <a:rect l="l" t="t" r="r" b="b"/>
                  <a:pathLst>
                    <a:path w="224" h="655" extrusionOk="0">
                      <a:moveTo>
                        <a:pt x="147" y="0"/>
                      </a:moveTo>
                      <a:lnTo>
                        <a:pt x="0" y="77"/>
                      </a:lnTo>
                      <a:lnTo>
                        <a:pt x="23" y="146"/>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0" name="Google Shape;6860;p21"/>
                <p:cNvSpPr/>
                <p:nvPr/>
              </p:nvSpPr>
              <p:spPr>
                <a:xfrm>
                  <a:off x="578867" y="3181435"/>
                  <a:ext cx="53295" cy="80955"/>
                </a:xfrm>
                <a:custGeom>
                  <a:avLst/>
                  <a:gdLst/>
                  <a:ahLst/>
                  <a:cxnLst/>
                  <a:rect l="l" t="t" r="r" b="b"/>
                  <a:pathLst>
                    <a:path w="447" h="679" extrusionOk="0">
                      <a:moveTo>
                        <a:pt x="223" y="69"/>
                      </a:moveTo>
                      <a:cubicBezTo>
                        <a:pt x="316" y="69"/>
                        <a:pt x="362" y="170"/>
                        <a:pt x="362" y="339"/>
                      </a:cubicBezTo>
                      <a:cubicBezTo>
                        <a:pt x="362" y="509"/>
                        <a:pt x="316" y="616"/>
                        <a:pt x="223" y="616"/>
                      </a:cubicBezTo>
                      <a:cubicBezTo>
                        <a:pt x="146" y="616"/>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1" name="Google Shape;6861;p21"/>
                <p:cNvSpPr/>
                <p:nvPr/>
              </p:nvSpPr>
              <p:spPr>
                <a:xfrm>
                  <a:off x="578867" y="332653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2" name="Google Shape;6862;p21"/>
                <p:cNvSpPr/>
                <p:nvPr/>
              </p:nvSpPr>
              <p:spPr>
                <a:xfrm>
                  <a:off x="587093" y="3472588"/>
                  <a:ext cx="26707" cy="78213"/>
                </a:xfrm>
                <a:custGeom>
                  <a:avLst/>
                  <a:gdLst/>
                  <a:ahLst/>
                  <a:cxnLst/>
                  <a:rect l="l" t="t" r="r" b="b"/>
                  <a:pathLst>
                    <a:path w="224" h="656" extrusionOk="0">
                      <a:moveTo>
                        <a:pt x="147" y="0"/>
                      </a:moveTo>
                      <a:lnTo>
                        <a:pt x="0" y="78"/>
                      </a:lnTo>
                      <a:lnTo>
                        <a:pt x="23" y="139"/>
                      </a:lnTo>
                      <a:lnTo>
                        <a:pt x="131" y="78"/>
                      </a:lnTo>
                      <a:lnTo>
                        <a:pt x="139" y="78"/>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3" name="Google Shape;6863;p21"/>
                <p:cNvSpPr/>
                <p:nvPr/>
              </p:nvSpPr>
              <p:spPr>
                <a:xfrm>
                  <a:off x="578867" y="361590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4" name="Google Shape;6864;p21"/>
                <p:cNvSpPr/>
                <p:nvPr/>
              </p:nvSpPr>
              <p:spPr>
                <a:xfrm>
                  <a:off x="578867" y="3760165"/>
                  <a:ext cx="53295" cy="80955"/>
                </a:xfrm>
                <a:custGeom>
                  <a:avLst/>
                  <a:gdLst/>
                  <a:ahLst/>
                  <a:cxnLst/>
                  <a:rect l="l" t="t" r="r" b="b"/>
                  <a:pathLst>
                    <a:path w="447" h="679" extrusionOk="0">
                      <a:moveTo>
                        <a:pt x="223" y="69"/>
                      </a:moveTo>
                      <a:cubicBezTo>
                        <a:pt x="316" y="69"/>
                        <a:pt x="362" y="170"/>
                        <a:pt x="362" y="339"/>
                      </a:cubicBezTo>
                      <a:cubicBezTo>
                        <a:pt x="362" y="509"/>
                        <a:pt x="316" y="609"/>
                        <a:pt x="223" y="609"/>
                      </a:cubicBezTo>
                      <a:cubicBezTo>
                        <a:pt x="146" y="609"/>
                        <a:pt x="92" y="516"/>
                        <a:pt x="92" y="347"/>
                      </a:cubicBezTo>
                      <a:cubicBezTo>
                        <a:pt x="92" y="170"/>
                        <a:pt x="146" y="69"/>
                        <a:pt x="223" y="69"/>
                      </a:cubicBezTo>
                      <a:close/>
                      <a:moveTo>
                        <a:pt x="231" y="0"/>
                      </a:moveTo>
                      <a:cubicBezTo>
                        <a:pt x="100" y="0"/>
                        <a:pt x="0" y="123"/>
                        <a:pt x="0" y="347"/>
                      </a:cubicBezTo>
                      <a:cubicBezTo>
                        <a:pt x="8" y="563"/>
                        <a:pt x="92" y="678"/>
                        <a:pt x="223" y="678"/>
                      </a:cubicBezTo>
                      <a:cubicBezTo>
                        <a:pt x="362" y="678"/>
                        <a:pt x="447" y="555"/>
                        <a:pt x="447" y="331"/>
                      </a:cubicBezTo>
                      <a:cubicBezTo>
                        <a:pt x="447" y="123"/>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5" name="Google Shape;6865;p21"/>
                <p:cNvSpPr/>
                <p:nvPr/>
              </p:nvSpPr>
              <p:spPr>
                <a:xfrm>
                  <a:off x="578867" y="390526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39"/>
                      </a:cubicBezTo>
                      <a:cubicBezTo>
                        <a:pt x="92" y="162"/>
                        <a:pt x="146" y="70"/>
                        <a:pt x="223" y="70"/>
                      </a:cubicBezTo>
                      <a:close/>
                      <a:moveTo>
                        <a:pt x="231" y="0"/>
                      </a:moveTo>
                      <a:cubicBezTo>
                        <a:pt x="100" y="0"/>
                        <a:pt x="0" y="116"/>
                        <a:pt x="0" y="339"/>
                      </a:cubicBezTo>
                      <a:cubicBezTo>
                        <a:pt x="8" y="555"/>
                        <a:pt x="92" y="678"/>
                        <a:pt x="223" y="678"/>
                      </a:cubicBezTo>
                      <a:cubicBezTo>
                        <a:pt x="362" y="678"/>
                        <a:pt x="447" y="555"/>
                        <a:pt x="447" y="332"/>
                      </a:cubicBezTo>
                      <a:cubicBezTo>
                        <a:pt x="447" y="124"/>
                        <a:pt x="362" y="0"/>
                        <a:pt x="231"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6" name="Google Shape;6866;p21"/>
                <p:cNvSpPr/>
                <p:nvPr/>
              </p:nvSpPr>
              <p:spPr>
                <a:xfrm>
                  <a:off x="587093" y="4051318"/>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7" name="Google Shape;6867;p21"/>
                <p:cNvSpPr/>
                <p:nvPr/>
              </p:nvSpPr>
              <p:spPr>
                <a:xfrm>
                  <a:off x="587093" y="4195584"/>
                  <a:ext cx="26707" cy="78213"/>
                </a:xfrm>
                <a:custGeom>
                  <a:avLst/>
                  <a:gdLst/>
                  <a:ahLst/>
                  <a:cxnLst/>
                  <a:rect l="l" t="t" r="r" b="b"/>
                  <a:pathLst>
                    <a:path w="224" h="656" extrusionOk="0">
                      <a:moveTo>
                        <a:pt x="147" y="0"/>
                      </a:moveTo>
                      <a:lnTo>
                        <a:pt x="0" y="77"/>
                      </a:lnTo>
                      <a:lnTo>
                        <a:pt x="23" y="147"/>
                      </a:lnTo>
                      <a:lnTo>
                        <a:pt x="131" y="85"/>
                      </a:lnTo>
                      <a:lnTo>
                        <a:pt x="139" y="85"/>
                      </a:lnTo>
                      <a:lnTo>
                        <a:pt x="139" y="655"/>
                      </a:lnTo>
                      <a:lnTo>
                        <a:pt x="224" y="655"/>
                      </a:lnTo>
                      <a:lnTo>
                        <a:pt x="224"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8" name="Google Shape;6868;p21"/>
                <p:cNvSpPr/>
                <p:nvPr/>
              </p:nvSpPr>
              <p:spPr>
                <a:xfrm>
                  <a:off x="587093" y="4340684"/>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9" name="Google Shape;6869;p21"/>
                <p:cNvSpPr/>
                <p:nvPr/>
              </p:nvSpPr>
              <p:spPr>
                <a:xfrm>
                  <a:off x="578867" y="448399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0" name="Google Shape;6870;p21"/>
                <p:cNvSpPr/>
                <p:nvPr/>
              </p:nvSpPr>
              <p:spPr>
                <a:xfrm>
                  <a:off x="587093" y="4630049"/>
                  <a:ext cx="26707" cy="78213"/>
                </a:xfrm>
                <a:custGeom>
                  <a:avLst/>
                  <a:gdLst/>
                  <a:ahLst/>
                  <a:cxnLst/>
                  <a:rect l="l" t="t" r="r" b="b"/>
                  <a:pathLst>
                    <a:path w="224" h="656" extrusionOk="0">
                      <a:moveTo>
                        <a:pt x="147" y="1"/>
                      </a:moveTo>
                      <a:lnTo>
                        <a:pt x="0" y="78"/>
                      </a:lnTo>
                      <a:lnTo>
                        <a:pt x="23" y="139"/>
                      </a:lnTo>
                      <a:lnTo>
                        <a:pt x="131" y="78"/>
                      </a:lnTo>
                      <a:lnTo>
                        <a:pt x="139" y="78"/>
                      </a:lnTo>
                      <a:lnTo>
                        <a:pt x="139" y="655"/>
                      </a:lnTo>
                      <a:lnTo>
                        <a:pt x="224" y="655"/>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1" name="Google Shape;6871;p21"/>
                <p:cNvSpPr/>
                <p:nvPr/>
              </p:nvSpPr>
              <p:spPr>
                <a:xfrm>
                  <a:off x="578867" y="4773360"/>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2" name="Google Shape;6872;p21"/>
                <p:cNvSpPr/>
                <p:nvPr/>
              </p:nvSpPr>
              <p:spPr>
                <a:xfrm>
                  <a:off x="587093" y="4919414"/>
                  <a:ext cx="26707" cy="78213"/>
                </a:xfrm>
                <a:custGeom>
                  <a:avLst/>
                  <a:gdLst/>
                  <a:ahLst/>
                  <a:cxnLst/>
                  <a:rect l="l" t="t" r="r" b="b"/>
                  <a:pathLst>
                    <a:path w="224" h="656" extrusionOk="0">
                      <a:moveTo>
                        <a:pt x="147" y="1"/>
                      </a:moveTo>
                      <a:lnTo>
                        <a:pt x="0" y="78"/>
                      </a:lnTo>
                      <a:lnTo>
                        <a:pt x="23" y="139"/>
                      </a:lnTo>
                      <a:lnTo>
                        <a:pt x="131" y="78"/>
                      </a:lnTo>
                      <a:lnTo>
                        <a:pt x="139" y="78"/>
                      </a:lnTo>
                      <a:lnTo>
                        <a:pt x="139" y="656"/>
                      </a:lnTo>
                      <a:lnTo>
                        <a:pt x="224" y="656"/>
                      </a:lnTo>
                      <a:lnTo>
                        <a:pt x="224"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3" name="Google Shape;6873;p21"/>
                <p:cNvSpPr/>
                <p:nvPr/>
              </p:nvSpPr>
              <p:spPr>
                <a:xfrm>
                  <a:off x="578867" y="5062725"/>
                  <a:ext cx="53295" cy="80955"/>
                </a:xfrm>
                <a:custGeom>
                  <a:avLst/>
                  <a:gdLst/>
                  <a:ahLst/>
                  <a:cxnLst/>
                  <a:rect l="l" t="t" r="r" b="b"/>
                  <a:pathLst>
                    <a:path w="447" h="679" extrusionOk="0">
                      <a:moveTo>
                        <a:pt x="223" y="70"/>
                      </a:moveTo>
                      <a:cubicBezTo>
                        <a:pt x="316" y="70"/>
                        <a:pt x="362" y="170"/>
                        <a:pt x="362" y="332"/>
                      </a:cubicBezTo>
                      <a:cubicBezTo>
                        <a:pt x="362" y="501"/>
                        <a:pt x="316" y="609"/>
                        <a:pt x="223" y="609"/>
                      </a:cubicBezTo>
                      <a:cubicBezTo>
                        <a:pt x="146" y="609"/>
                        <a:pt x="92" y="509"/>
                        <a:pt x="92" y="340"/>
                      </a:cubicBezTo>
                      <a:cubicBezTo>
                        <a:pt x="92" y="162"/>
                        <a:pt x="146" y="70"/>
                        <a:pt x="223" y="70"/>
                      </a:cubicBezTo>
                      <a:close/>
                      <a:moveTo>
                        <a:pt x="231" y="1"/>
                      </a:moveTo>
                      <a:cubicBezTo>
                        <a:pt x="100" y="1"/>
                        <a:pt x="0" y="116"/>
                        <a:pt x="0" y="340"/>
                      </a:cubicBezTo>
                      <a:cubicBezTo>
                        <a:pt x="8" y="555"/>
                        <a:pt x="92" y="679"/>
                        <a:pt x="223" y="679"/>
                      </a:cubicBezTo>
                      <a:cubicBezTo>
                        <a:pt x="362" y="679"/>
                        <a:pt x="447" y="555"/>
                        <a:pt x="447" y="332"/>
                      </a:cubicBezTo>
                      <a:cubicBezTo>
                        <a:pt x="447" y="124"/>
                        <a:pt x="362" y="1"/>
                        <a:pt x="231"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74" name="Google Shape;6874;p21"/>
              <p:cNvGrpSpPr/>
              <p:nvPr/>
            </p:nvGrpSpPr>
            <p:grpSpPr>
              <a:xfrm>
                <a:off x="91189" y="206"/>
                <a:ext cx="53414" cy="4852321"/>
                <a:chOff x="418506" y="206"/>
                <a:chExt cx="53414" cy="4852321"/>
              </a:xfrm>
            </p:grpSpPr>
            <p:sp>
              <p:nvSpPr>
                <p:cNvPr id="6875" name="Google Shape;6875;p21"/>
                <p:cNvSpPr/>
                <p:nvPr/>
              </p:nvSpPr>
              <p:spPr>
                <a:xfrm>
                  <a:off x="426733" y="206"/>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6" name="Google Shape;6876;p21"/>
                <p:cNvSpPr/>
                <p:nvPr/>
              </p:nvSpPr>
              <p:spPr>
                <a:xfrm>
                  <a:off x="426733" y="144353"/>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7" name="Google Shape;6877;p21"/>
                <p:cNvSpPr/>
                <p:nvPr/>
              </p:nvSpPr>
              <p:spPr>
                <a:xfrm>
                  <a:off x="426733" y="288618"/>
                  <a:ext cx="25872" cy="79167"/>
                </a:xfrm>
                <a:custGeom>
                  <a:avLst/>
                  <a:gdLst/>
                  <a:ahLst/>
                  <a:cxnLst/>
                  <a:rect l="l" t="t" r="r" b="b"/>
                  <a:pathLst>
                    <a:path w="217" h="664" extrusionOk="0">
                      <a:moveTo>
                        <a:pt x="140" y="0"/>
                      </a:moveTo>
                      <a:lnTo>
                        <a:pt x="1" y="85"/>
                      </a:lnTo>
                      <a:lnTo>
                        <a:pt x="16" y="147"/>
                      </a:lnTo>
                      <a:lnTo>
                        <a:pt x="132" y="85"/>
                      </a:lnTo>
                      <a:lnTo>
                        <a:pt x="132" y="663"/>
                      </a:lnTo>
                      <a:lnTo>
                        <a:pt x="217" y="663"/>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8" name="Google Shape;6878;p21"/>
                <p:cNvSpPr/>
                <p:nvPr/>
              </p:nvSpPr>
              <p:spPr>
                <a:xfrm>
                  <a:off x="426733" y="433718"/>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9" name="Google Shape;6879;p21"/>
                <p:cNvSpPr/>
                <p:nvPr/>
              </p:nvSpPr>
              <p:spPr>
                <a:xfrm>
                  <a:off x="418506" y="577029"/>
                  <a:ext cx="53414" cy="80955"/>
                </a:xfrm>
                <a:custGeom>
                  <a:avLst/>
                  <a:gdLst/>
                  <a:ahLst/>
                  <a:cxnLst/>
                  <a:rect l="l" t="t" r="r" b="b"/>
                  <a:pathLst>
                    <a:path w="448" h="679" extrusionOk="0">
                      <a:moveTo>
                        <a:pt x="224" y="70"/>
                      </a:moveTo>
                      <a:cubicBezTo>
                        <a:pt x="316" y="70"/>
                        <a:pt x="355" y="170"/>
                        <a:pt x="355" y="340"/>
                      </a:cubicBezTo>
                      <a:cubicBezTo>
                        <a:pt x="355" y="509"/>
                        <a:pt x="309" y="609"/>
                        <a:pt x="224" y="609"/>
                      </a:cubicBezTo>
                      <a:cubicBezTo>
                        <a:pt x="139" y="609"/>
                        <a:pt x="85" y="517"/>
                        <a:pt x="85" y="347"/>
                      </a:cubicBezTo>
                      <a:cubicBezTo>
                        <a:pt x="85" y="163"/>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0" name="Google Shape;6880;p21"/>
                <p:cNvSpPr/>
                <p:nvPr/>
              </p:nvSpPr>
              <p:spPr>
                <a:xfrm>
                  <a:off x="418506" y="722248"/>
                  <a:ext cx="53414" cy="80955"/>
                </a:xfrm>
                <a:custGeom>
                  <a:avLst/>
                  <a:gdLst/>
                  <a:ahLst/>
                  <a:cxnLst/>
                  <a:rect l="l" t="t" r="r" b="b"/>
                  <a:pathLst>
                    <a:path w="448" h="679" extrusionOk="0">
                      <a:moveTo>
                        <a:pt x="224" y="62"/>
                      </a:moveTo>
                      <a:cubicBezTo>
                        <a:pt x="316" y="62"/>
                        <a:pt x="355" y="162"/>
                        <a:pt x="355" y="331"/>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1" name="Google Shape;6881;p21"/>
                <p:cNvSpPr/>
                <p:nvPr/>
              </p:nvSpPr>
              <p:spPr>
                <a:xfrm>
                  <a:off x="426733" y="86830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2" name="Google Shape;6882;p21"/>
                <p:cNvSpPr/>
                <p:nvPr/>
              </p:nvSpPr>
              <p:spPr>
                <a:xfrm>
                  <a:off x="418506" y="1010660"/>
                  <a:ext cx="53414" cy="81909"/>
                </a:xfrm>
                <a:custGeom>
                  <a:avLst/>
                  <a:gdLst/>
                  <a:ahLst/>
                  <a:cxnLst/>
                  <a:rect l="l" t="t" r="r" b="b"/>
                  <a:pathLst>
                    <a:path w="448" h="687" extrusionOk="0">
                      <a:moveTo>
                        <a:pt x="224" y="70"/>
                      </a:moveTo>
                      <a:cubicBezTo>
                        <a:pt x="316" y="70"/>
                        <a:pt x="355" y="170"/>
                        <a:pt x="355" y="339"/>
                      </a:cubicBezTo>
                      <a:cubicBezTo>
                        <a:pt x="355" y="509"/>
                        <a:pt x="309" y="617"/>
                        <a:pt x="224" y="617"/>
                      </a:cubicBezTo>
                      <a:cubicBezTo>
                        <a:pt x="139" y="617"/>
                        <a:pt x="85" y="517"/>
                        <a:pt x="85" y="347"/>
                      </a:cubicBezTo>
                      <a:cubicBezTo>
                        <a:pt x="85" y="170"/>
                        <a:pt x="147" y="70"/>
                        <a:pt x="224" y="70"/>
                      </a:cubicBezTo>
                      <a:close/>
                      <a:moveTo>
                        <a:pt x="224" y="0"/>
                      </a:moveTo>
                      <a:cubicBezTo>
                        <a:pt x="93" y="0"/>
                        <a:pt x="1" y="124"/>
                        <a:pt x="1" y="347"/>
                      </a:cubicBezTo>
                      <a:cubicBezTo>
                        <a:pt x="1" y="563"/>
                        <a:pt x="85" y="686"/>
                        <a:pt x="216" y="686"/>
                      </a:cubicBezTo>
                      <a:cubicBezTo>
                        <a:pt x="363" y="686"/>
                        <a:pt x="447" y="563"/>
                        <a:pt x="447" y="339"/>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3" name="Google Shape;6883;p21"/>
                <p:cNvSpPr/>
                <p:nvPr/>
              </p:nvSpPr>
              <p:spPr>
                <a:xfrm>
                  <a:off x="426733" y="1156713"/>
                  <a:ext cx="25872" cy="79167"/>
                </a:xfrm>
                <a:custGeom>
                  <a:avLst/>
                  <a:gdLst/>
                  <a:ahLst/>
                  <a:cxnLst/>
                  <a:rect l="l" t="t" r="r" b="b"/>
                  <a:pathLst>
                    <a:path w="217" h="664" extrusionOk="0">
                      <a:moveTo>
                        <a:pt x="140" y="1"/>
                      </a:moveTo>
                      <a:lnTo>
                        <a:pt x="1" y="85"/>
                      </a:lnTo>
                      <a:lnTo>
                        <a:pt x="16" y="147"/>
                      </a:lnTo>
                      <a:lnTo>
                        <a:pt x="132" y="85"/>
                      </a:lnTo>
                      <a:lnTo>
                        <a:pt x="132" y="663"/>
                      </a:lnTo>
                      <a:lnTo>
                        <a:pt x="217" y="663"/>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4" name="Google Shape;6884;p21"/>
                <p:cNvSpPr/>
                <p:nvPr/>
              </p:nvSpPr>
              <p:spPr>
                <a:xfrm>
                  <a:off x="418506" y="1300979"/>
                  <a:ext cx="53414" cy="80955"/>
                </a:xfrm>
                <a:custGeom>
                  <a:avLst/>
                  <a:gdLst/>
                  <a:ahLst/>
                  <a:cxnLst/>
                  <a:rect l="l" t="t" r="r" b="b"/>
                  <a:pathLst>
                    <a:path w="448" h="679" extrusionOk="0">
                      <a:moveTo>
                        <a:pt x="224" y="70"/>
                      </a:moveTo>
                      <a:cubicBezTo>
                        <a:pt x="316" y="70"/>
                        <a:pt x="355" y="170"/>
                        <a:pt x="355" y="331"/>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5" name="Google Shape;6885;p21"/>
                <p:cNvSpPr/>
                <p:nvPr/>
              </p:nvSpPr>
              <p:spPr>
                <a:xfrm>
                  <a:off x="426733" y="144703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6" name="Google Shape;6886;p21"/>
                <p:cNvSpPr/>
                <p:nvPr/>
              </p:nvSpPr>
              <p:spPr>
                <a:xfrm>
                  <a:off x="418506" y="159034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7" name="Google Shape;6887;p21"/>
                <p:cNvSpPr/>
                <p:nvPr/>
              </p:nvSpPr>
              <p:spPr>
                <a:xfrm>
                  <a:off x="426733" y="1736397"/>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8" name="Google Shape;6888;p21"/>
                <p:cNvSpPr/>
                <p:nvPr/>
              </p:nvSpPr>
              <p:spPr>
                <a:xfrm>
                  <a:off x="418506" y="1879709"/>
                  <a:ext cx="53414" cy="80955"/>
                </a:xfrm>
                <a:custGeom>
                  <a:avLst/>
                  <a:gdLst/>
                  <a:ahLst/>
                  <a:cxnLst/>
                  <a:rect l="l" t="t" r="r" b="b"/>
                  <a:pathLst>
                    <a:path w="448" h="679" extrusionOk="0">
                      <a:moveTo>
                        <a:pt x="224" y="62"/>
                      </a:moveTo>
                      <a:cubicBezTo>
                        <a:pt x="316" y="62"/>
                        <a:pt x="355" y="162"/>
                        <a:pt x="355" y="332"/>
                      </a:cubicBezTo>
                      <a:cubicBezTo>
                        <a:pt x="355" y="501"/>
                        <a:pt x="309" y="609"/>
                        <a:pt x="224" y="609"/>
                      </a:cubicBezTo>
                      <a:cubicBezTo>
                        <a:pt x="139" y="609"/>
                        <a:pt x="85" y="509"/>
                        <a:pt x="85" y="339"/>
                      </a:cubicBezTo>
                      <a:cubicBezTo>
                        <a:pt x="85" y="162"/>
                        <a:pt x="147" y="62"/>
                        <a:pt x="224" y="62"/>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9" name="Google Shape;6889;p21"/>
                <p:cNvSpPr/>
                <p:nvPr/>
              </p:nvSpPr>
              <p:spPr>
                <a:xfrm>
                  <a:off x="426733" y="2025762"/>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0" name="Google Shape;6890;p21"/>
                <p:cNvSpPr/>
                <p:nvPr/>
              </p:nvSpPr>
              <p:spPr>
                <a:xfrm>
                  <a:off x="426733" y="2169909"/>
                  <a:ext cx="25872" cy="78213"/>
                </a:xfrm>
                <a:custGeom>
                  <a:avLst/>
                  <a:gdLst/>
                  <a:ahLst/>
                  <a:cxnLst/>
                  <a:rect l="l" t="t" r="r" b="b"/>
                  <a:pathLst>
                    <a:path w="217" h="656" extrusionOk="0">
                      <a:moveTo>
                        <a:pt x="140" y="1"/>
                      </a:moveTo>
                      <a:lnTo>
                        <a:pt x="1" y="78"/>
                      </a:lnTo>
                      <a:lnTo>
                        <a:pt x="16" y="147"/>
                      </a:lnTo>
                      <a:lnTo>
                        <a:pt x="132" y="86"/>
                      </a:lnTo>
                      <a:lnTo>
                        <a:pt x="132" y="656"/>
                      </a:lnTo>
                      <a:lnTo>
                        <a:pt x="217" y="656"/>
                      </a:lnTo>
                      <a:lnTo>
                        <a:pt x="217"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1" name="Google Shape;6891;p21"/>
                <p:cNvSpPr/>
                <p:nvPr/>
              </p:nvSpPr>
              <p:spPr>
                <a:xfrm>
                  <a:off x="418506" y="2313220"/>
                  <a:ext cx="53414" cy="80955"/>
                </a:xfrm>
                <a:custGeom>
                  <a:avLst/>
                  <a:gdLst/>
                  <a:ahLst/>
                  <a:cxnLst/>
                  <a:rect l="l" t="t" r="r" b="b"/>
                  <a:pathLst>
                    <a:path w="448" h="679" extrusionOk="0">
                      <a:moveTo>
                        <a:pt x="224" y="70"/>
                      </a:moveTo>
                      <a:cubicBezTo>
                        <a:pt x="316" y="70"/>
                        <a:pt x="355" y="170"/>
                        <a:pt x="355" y="340"/>
                      </a:cubicBezTo>
                      <a:cubicBezTo>
                        <a:pt x="355" y="509"/>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2" name="Google Shape;6892;p21"/>
                <p:cNvSpPr/>
                <p:nvPr/>
              </p:nvSpPr>
              <p:spPr>
                <a:xfrm>
                  <a:off x="418506" y="2458439"/>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3" name="Google Shape;6893;p21"/>
                <p:cNvSpPr/>
                <p:nvPr/>
              </p:nvSpPr>
              <p:spPr>
                <a:xfrm>
                  <a:off x="426733" y="260449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4" name="Google Shape;6894;p21"/>
                <p:cNvSpPr/>
                <p:nvPr/>
              </p:nvSpPr>
              <p:spPr>
                <a:xfrm>
                  <a:off x="418506" y="2747804"/>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5" name="Google Shape;6895;p21"/>
                <p:cNvSpPr/>
                <p:nvPr/>
              </p:nvSpPr>
              <p:spPr>
                <a:xfrm>
                  <a:off x="426733" y="2893858"/>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6" name="Google Shape;6896;p21"/>
                <p:cNvSpPr/>
                <p:nvPr/>
              </p:nvSpPr>
              <p:spPr>
                <a:xfrm>
                  <a:off x="426733" y="303812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7" name="Google Shape;6897;p21"/>
                <p:cNvSpPr/>
                <p:nvPr/>
              </p:nvSpPr>
              <p:spPr>
                <a:xfrm>
                  <a:off x="418506" y="3181315"/>
                  <a:ext cx="53414" cy="81075"/>
                </a:xfrm>
                <a:custGeom>
                  <a:avLst/>
                  <a:gdLst/>
                  <a:ahLst/>
                  <a:cxnLst/>
                  <a:rect l="l" t="t" r="r" b="b"/>
                  <a:pathLst>
                    <a:path w="448" h="680" extrusionOk="0">
                      <a:moveTo>
                        <a:pt x="224" y="70"/>
                      </a:moveTo>
                      <a:cubicBezTo>
                        <a:pt x="316" y="70"/>
                        <a:pt x="355" y="170"/>
                        <a:pt x="355" y="340"/>
                      </a:cubicBezTo>
                      <a:cubicBezTo>
                        <a:pt x="355" y="510"/>
                        <a:pt x="309" y="610"/>
                        <a:pt x="224" y="610"/>
                      </a:cubicBezTo>
                      <a:cubicBezTo>
                        <a:pt x="139" y="610"/>
                        <a:pt x="85" y="517"/>
                        <a:pt x="85" y="348"/>
                      </a:cubicBezTo>
                      <a:cubicBezTo>
                        <a:pt x="85" y="170"/>
                        <a:pt x="147" y="70"/>
                        <a:pt x="224" y="70"/>
                      </a:cubicBezTo>
                      <a:close/>
                      <a:moveTo>
                        <a:pt x="224" y="1"/>
                      </a:moveTo>
                      <a:cubicBezTo>
                        <a:pt x="93" y="1"/>
                        <a:pt x="1" y="124"/>
                        <a:pt x="1" y="340"/>
                      </a:cubicBezTo>
                      <a:cubicBezTo>
                        <a:pt x="1" y="563"/>
                        <a:pt x="85" y="679"/>
                        <a:pt x="216" y="679"/>
                      </a:cubicBezTo>
                      <a:cubicBezTo>
                        <a:pt x="363" y="679"/>
                        <a:pt x="447" y="556"/>
                        <a:pt x="447" y="332"/>
                      </a:cubicBezTo>
                      <a:cubicBezTo>
                        <a:pt x="447" y="124"/>
                        <a:pt x="363" y="1"/>
                        <a:pt x="224"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8" name="Google Shape;6898;p21"/>
                <p:cNvSpPr/>
                <p:nvPr/>
              </p:nvSpPr>
              <p:spPr>
                <a:xfrm>
                  <a:off x="418506" y="3326535"/>
                  <a:ext cx="53414" cy="80955"/>
                </a:xfrm>
                <a:custGeom>
                  <a:avLst/>
                  <a:gdLst/>
                  <a:ahLst/>
                  <a:cxnLst/>
                  <a:rect l="l" t="t" r="r" b="b"/>
                  <a:pathLst>
                    <a:path w="448" h="679" extrusionOk="0">
                      <a:moveTo>
                        <a:pt x="224" y="70"/>
                      </a:moveTo>
                      <a:cubicBezTo>
                        <a:pt x="316" y="70"/>
                        <a:pt x="355" y="170"/>
                        <a:pt x="355" y="332"/>
                      </a:cubicBezTo>
                      <a:cubicBezTo>
                        <a:pt x="355" y="501"/>
                        <a:pt x="309" y="609"/>
                        <a:pt x="224" y="609"/>
                      </a:cubicBezTo>
                      <a:cubicBezTo>
                        <a:pt x="139" y="609"/>
                        <a:pt x="85" y="509"/>
                        <a:pt x="85" y="339"/>
                      </a:cubicBezTo>
                      <a:cubicBezTo>
                        <a:pt x="85" y="162"/>
                        <a:pt x="147" y="70"/>
                        <a:pt x="224" y="70"/>
                      </a:cubicBezTo>
                      <a:close/>
                      <a:moveTo>
                        <a:pt x="224" y="0"/>
                      </a:moveTo>
                      <a:cubicBezTo>
                        <a:pt x="93" y="0"/>
                        <a:pt x="1" y="116"/>
                        <a:pt x="1" y="339"/>
                      </a:cubicBezTo>
                      <a:cubicBezTo>
                        <a:pt x="1" y="555"/>
                        <a:pt x="85" y="678"/>
                        <a:pt x="216" y="678"/>
                      </a:cubicBezTo>
                      <a:cubicBezTo>
                        <a:pt x="363" y="678"/>
                        <a:pt x="447" y="555"/>
                        <a:pt x="447" y="332"/>
                      </a:cubicBezTo>
                      <a:cubicBezTo>
                        <a:pt x="447" y="124"/>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9" name="Google Shape;6899;p21"/>
                <p:cNvSpPr/>
                <p:nvPr/>
              </p:nvSpPr>
              <p:spPr>
                <a:xfrm>
                  <a:off x="418506" y="3470800"/>
                  <a:ext cx="53414" cy="80955"/>
                </a:xfrm>
                <a:custGeom>
                  <a:avLst/>
                  <a:gdLst/>
                  <a:ahLst/>
                  <a:cxnLst/>
                  <a:rect l="l" t="t" r="r" b="b"/>
                  <a:pathLst>
                    <a:path w="448" h="679" extrusionOk="0">
                      <a:moveTo>
                        <a:pt x="224" y="69"/>
                      </a:moveTo>
                      <a:cubicBezTo>
                        <a:pt x="316" y="69"/>
                        <a:pt x="355" y="170"/>
                        <a:pt x="355" y="339"/>
                      </a:cubicBezTo>
                      <a:cubicBezTo>
                        <a:pt x="355" y="501"/>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2"/>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0" name="Google Shape;6900;p21"/>
                <p:cNvSpPr/>
                <p:nvPr/>
              </p:nvSpPr>
              <p:spPr>
                <a:xfrm>
                  <a:off x="426733" y="3616853"/>
                  <a:ext cx="25872" cy="78094"/>
                </a:xfrm>
                <a:custGeom>
                  <a:avLst/>
                  <a:gdLst/>
                  <a:ahLst/>
                  <a:cxnLst/>
                  <a:rect l="l" t="t" r="r" b="b"/>
                  <a:pathLst>
                    <a:path w="217" h="655"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1" name="Google Shape;6901;p21"/>
                <p:cNvSpPr/>
                <p:nvPr/>
              </p:nvSpPr>
              <p:spPr>
                <a:xfrm>
                  <a:off x="426733" y="3761953"/>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2" name="Google Shape;6902;p21"/>
                <p:cNvSpPr/>
                <p:nvPr/>
              </p:nvSpPr>
              <p:spPr>
                <a:xfrm>
                  <a:off x="426733" y="3906219"/>
                  <a:ext cx="25872" cy="78213"/>
                </a:xfrm>
                <a:custGeom>
                  <a:avLst/>
                  <a:gdLst/>
                  <a:ahLst/>
                  <a:cxnLst/>
                  <a:rect l="l" t="t" r="r" b="b"/>
                  <a:pathLst>
                    <a:path w="217" h="656" extrusionOk="0">
                      <a:moveTo>
                        <a:pt x="140" y="0"/>
                      </a:moveTo>
                      <a:lnTo>
                        <a:pt x="1" y="77"/>
                      </a:lnTo>
                      <a:lnTo>
                        <a:pt x="16" y="146"/>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3" name="Google Shape;6903;p21"/>
                <p:cNvSpPr/>
                <p:nvPr/>
              </p:nvSpPr>
              <p:spPr>
                <a:xfrm>
                  <a:off x="418506" y="404953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62"/>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4" name="Google Shape;6904;p21"/>
                <p:cNvSpPr/>
                <p:nvPr/>
              </p:nvSpPr>
              <p:spPr>
                <a:xfrm>
                  <a:off x="426733" y="419558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5" name="Google Shape;6905;p21"/>
                <p:cNvSpPr/>
                <p:nvPr/>
              </p:nvSpPr>
              <p:spPr>
                <a:xfrm>
                  <a:off x="418506" y="4338895"/>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6" name="Google Shape;6906;p21"/>
                <p:cNvSpPr/>
                <p:nvPr/>
              </p:nvSpPr>
              <p:spPr>
                <a:xfrm>
                  <a:off x="426733" y="4484949"/>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7" name="Google Shape;6907;p21"/>
                <p:cNvSpPr/>
                <p:nvPr/>
              </p:nvSpPr>
              <p:spPr>
                <a:xfrm>
                  <a:off x="418506" y="4628260"/>
                  <a:ext cx="53414" cy="80955"/>
                </a:xfrm>
                <a:custGeom>
                  <a:avLst/>
                  <a:gdLst/>
                  <a:ahLst/>
                  <a:cxnLst/>
                  <a:rect l="l" t="t" r="r" b="b"/>
                  <a:pathLst>
                    <a:path w="448" h="679" extrusionOk="0">
                      <a:moveTo>
                        <a:pt x="224" y="69"/>
                      </a:moveTo>
                      <a:cubicBezTo>
                        <a:pt x="316" y="69"/>
                        <a:pt x="355" y="170"/>
                        <a:pt x="355" y="339"/>
                      </a:cubicBezTo>
                      <a:cubicBezTo>
                        <a:pt x="355" y="509"/>
                        <a:pt x="309" y="609"/>
                        <a:pt x="224" y="609"/>
                      </a:cubicBezTo>
                      <a:cubicBezTo>
                        <a:pt x="139" y="609"/>
                        <a:pt x="85" y="516"/>
                        <a:pt x="85" y="347"/>
                      </a:cubicBezTo>
                      <a:cubicBezTo>
                        <a:pt x="85" y="170"/>
                        <a:pt x="147" y="69"/>
                        <a:pt x="224" y="69"/>
                      </a:cubicBezTo>
                      <a:close/>
                      <a:moveTo>
                        <a:pt x="224" y="0"/>
                      </a:moveTo>
                      <a:cubicBezTo>
                        <a:pt x="93" y="0"/>
                        <a:pt x="1" y="123"/>
                        <a:pt x="1" y="339"/>
                      </a:cubicBezTo>
                      <a:cubicBezTo>
                        <a:pt x="1" y="563"/>
                        <a:pt x="85" y="678"/>
                        <a:pt x="216" y="678"/>
                      </a:cubicBezTo>
                      <a:cubicBezTo>
                        <a:pt x="363" y="678"/>
                        <a:pt x="447" y="555"/>
                        <a:pt x="447" y="331"/>
                      </a:cubicBezTo>
                      <a:cubicBezTo>
                        <a:pt x="447" y="123"/>
                        <a:pt x="363" y="0"/>
                        <a:pt x="224"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8" name="Google Shape;6908;p21"/>
                <p:cNvSpPr/>
                <p:nvPr/>
              </p:nvSpPr>
              <p:spPr>
                <a:xfrm>
                  <a:off x="426733" y="4774314"/>
                  <a:ext cx="25872" cy="78213"/>
                </a:xfrm>
                <a:custGeom>
                  <a:avLst/>
                  <a:gdLst/>
                  <a:ahLst/>
                  <a:cxnLst/>
                  <a:rect l="l" t="t" r="r" b="b"/>
                  <a:pathLst>
                    <a:path w="217" h="656" extrusionOk="0">
                      <a:moveTo>
                        <a:pt x="140" y="0"/>
                      </a:moveTo>
                      <a:lnTo>
                        <a:pt x="1" y="77"/>
                      </a:lnTo>
                      <a:lnTo>
                        <a:pt x="16" y="147"/>
                      </a:lnTo>
                      <a:lnTo>
                        <a:pt x="132" y="85"/>
                      </a:lnTo>
                      <a:lnTo>
                        <a:pt x="132" y="655"/>
                      </a:lnTo>
                      <a:lnTo>
                        <a:pt x="217" y="655"/>
                      </a:lnTo>
                      <a:lnTo>
                        <a:pt x="217"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909" name="Google Shape;6909;p21"/>
              <p:cNvGrpSpPr/>
              <p:nvPr/>
            </p:nvGrpSpPr>
            <p:grpSpPr>
              <a:xfrm>
                <a:off x="621992" y="206"/>
                <a:ext cx="53414" cy="4852321"/>
                <a:chOff x="774043" y="206"/>
                <a:chExt cx="53414" cy="4852321"/>
              </a:xfrm>
            </p:grpSpPr>
            <p:sp>
              <p:nvSpPr>
                <p:cNvPr id="6910" name="Google Shape;6910;p21"/>
                <p:cNvSpPr/>
                <p:nvPr/>
              </p:nvSpPr>
              <p:spPr>
                <a:xfrm>
                  <a:off x="782269" y="206"/>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1" name="Google Shape;6911;p21"/>
                <p:cNvSpPr/>
                <p:nvPr/>
              </p:nvSpPr>
              <p:spPr>
                <a:xfrm>
                  <a:off x="782269" y="144353"/>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2" name="Google Shape;6912;p21"/>
                <p:cNvSpPr/>
                <p:nvPr/>
              </p:nvSpPr>
              <p:spPr>
                <a:xfrm>
                  <a:off x="782269" y="288618"/>
                  <a:ext cx="26826" cy="79167"/>
                </a:xfrm>
                <a:custGeom>
                  <a:avLst/>
                  <a:gdLst/>
                  <a:ahLst/>
                  <a:cxnLst/>
                  <a:rect l="l" t="t" r="r" b="b"/>
                  <a:pathLst>
                    <a:path w="225" h="664" extrusionOk="0">
                      <a:moveTo>
                        <a:pt x="147" y="0"/>
                      </a:moveTo>
                      <a:lnTo>
                        <a:pt x="1" y="85"/>
                      </a:lnTo>
                      <a:lnTo>
                        <a:pt x="16" y="147"/>
                      </a:lnTo>
                      <a:lnTo>
                        <a:pt x="132" y="85"/>
                      </a:lnTo>
                      <a:lnTo>
                        <a:pt x="139" y="85"/>
                      </a:lnTo>
                      <a:lnTo>
                        <a:pt x="139" y="663"/>
                      </a:lnTo>
                      <a:lnTo>
                        <a:pt x="224" y="663"/>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3" name="Google Shape;6913;p21"/>
                <p:cNvSpPr/>
                <p:nvPr/>
              </p:nvSpPr>
              <p:spPr>
                <a:xfrm>
                  <a:off x="782269" y="433718"/>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4" name="Google Shape;6914;p21"/>
                <p:cNvSpPr/>
                <p:nvPr/>
              </p:nvSpPr>
              <p:spPr>
                <a:xfrm>
                  <a:off x="774043" y="577029"/>
                  <a:ext cx="53414" cy="80955"/>
                </a:xfrm>
                <a:custGeom>
                  <a:avLst/>
                  <a:gdLst/>
                  <a:ahLst/>
                  <a:cxnLst/>
                  <a:rect l="l" t="t" r="r" b="b"/>
                  <a:pathLst>
                    <a:path w="448" h="679" extrusionOk="0">
                      <a:moveTo>
                        <a:pt x="224" y="70"/>
                      </a:moveTo>
                      <a:cubicBezTo>
                        <a:pt x="316" y="70"/>
                        <a:pt x="362" y="170"/>
                        <a:pt x="362" y="340"/>
                      </a:cubicBezTo>
                      <a:cubicBezTo>
                        <a:pt x="362" y="509"/>
                        <a:pt x="316" y="609"/>
                        <a:pt x="224" y="609"/>
                      </a:cubicBezTo>
                      <a:cubicBezTo>
                        <a:pt x="147" y="609"/>
                        <a:pt x="93" y="517"/>
                        <a:pt x="93" y="347"/>
                      </a:cubicBezTo>
                      <a:cubicBezTo>
                        <a:pt x="93" y="163"/>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5" name="Google Shape;6915;p21"/>
                <p:cNvSpPr/>
                <p:nvPr/>
              </p:nvSpPr>
              <p:spPr>
                <a:xfrm>
                  <a:off x="774043" y="722248"/>
                  <a:ext cx="53414" cy="80955"/>
                </a:xfrm>
                <a:custGeom>
                  <a:avLst/>
                  <a:gdLst/>
                  <a:ahLst/>
                  <a:cxnLst/>
                  <a:rect l="l" t="t" r="r" b="b"/>
                  <a:pathLst>
                    <a:path w="448" h="679" extrusionOk="0">
                      <a:moveTo>
                        <a:pt x="224" y="62"/>
                      </a:moveTo>
                      <a:cubicBezTo>
                        <a:pt x="316" y="62"/>
                        <a:pt x="362" y="162"/>
                        <a:pt x="362" y="331"/>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6" name="Google Shape;6916;p21"/>
                <p:cNvSpPr/>
                <p:nvPr/>
              </p:nvSpPr>
              <p:spPr>
                <a:xfrm>
                  <a:off x="782269" y="86830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7" name="Google Shape;6917;p21"/>
                <p:cNvSpPr/>
                <p:nvPr/>
              </p:nvSpPr>
              <p:spPr>
                <a:xfrm>
                  <a:off x="774043" y="1010660"/>
                  <a:ext cx="53414" cy="81909"/>
                </a:xfrm>
                <a:custGeom>
                  <a:avLst/>
                  <a:gdLst/>
                  <a:ahLst/>
                  <a:cxnLst/>
                  <a:rect l="l" t="t" r="r" b="b"/>
                  <a:pathLst>
                    <a:path w="448" h="687" extrusionOk="0">
                      <a:moveTo>
                        <a:pt x="224" y="70"/>
                      </a:moveTo>
                      <a:cubicBezTo>
                        <a:pt x="316" y="70"/>
                        <a:pt x="362" y="170"/>
                        <a:pt x="362" y="339"/>
                      </a:cubicBezTo>
                      <a:cubicBezTo>
                        <a:pt x="362" y="509"/>
                        <a:pt x="316" y="617"/>
                        <a:pt x="224" y="617"/>
                      </a:cubicBezTo>
                      <a:cubicBezTo>
                        <a:pt x="147" y="617"/>
                        <a:pt x="93" y="517"/>
                        <a:pt x="93" y="347"/>
                      </a:cubicBezTo>
                      <a:cubicBezTo>
                        <a:pt x="93" y="170"/>
                        <a:pt x="147" y="70"/>
                        <a:pt x="224" y="70"/>
                      </a:cubicBezTo>
                      <a:close/>
                      <a:moveTo>
                        <a:pt x="231" y="0"/>
                      </a:moveTo>
                      <a:cubicBezTo>
                        <a:pt x="101" y="0"/>
                        <a:pt x="0" y="124"/>
                        <a:pt x="0" y="347"/>
                      </a:cubicBezTo>
                      <a:cubicBezTo>
                        <a:pt x="8" y="563"/>
                        <a:pt x="93" y="686"/>
                        <a:pt x="224" y="686"/>
                      </a:cubicBezTo>
                      <a:cubicBezTo>
                        <a:pt x="362" y="686"/>
                        <a:pt x="447" y="563"/>
                        <a:pt x="447" y="339"/>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8" name="Google Shape;6918;p21"/>
                <p:cNvSpPr/>
                <p:nvPr/>
              </p:nvSpPr>
              <p:spPr>
                <a:xfrm>
                  <a:off x="782269" y="1156713"/>
                  <a:ext cx="26826" cy="79167"/>
                </a:xfrm>
                <a:custGeom>
                  <a:avLst/>
                  <a:gdLst/>
                  <a:ahLst/>
                  <a:cxnLst/>
                  <a:rect l="l" t="t" r="r" b="b"/>
                  <a:pathLst>
                    <a:path w="225" h="664" extrusionOk="0">
                      <a:moveTo>
                        <a:pt x="147" y="1"/>
                      </a:moveTo>
                      <a:lnTo>
                        <a:pt x="1" y="85"/>
                      </a:lnTo>
                      <a:lnTo>
                        <a:pt x="16" y="147"/>
                      </a:lnTo>
                      <a:lnTo>
                        <a:pt x="132" y="85"/>
                      </a:lnTo>
                      <a:lnTo>
                        <a:pt x="139" y="85"/>
                      </a:lnTo>
                      <a:lnTo>
                        <a:pt x="139" y="663"/>
                      </a:lnTo>
                      <a:lnTo>
                        <a:pt x="224" y="663"/>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9" name="Google Shape;6919;p21"/>
                <p:cNvSpPr/>
                <p:nvPr/>
              </p:nvSpPr>
              <p:spPr>
                <a:xfrm>
                  <a:off x="774043" y="1300979"/>
                  <a:ext cx="53414" cy="80955"/>
                </a:xfrm>
                <a:custGeom>
                  <a:avLst/>
                  <a:gdLst/>
                  <a:ahLst/>
                  <a:cxnLst/>
                  <a:rect l="l" t="t" r="r" b="b"/>
                  <a:pathLst>
                    <a:path w="448" h="679" extrusionOk="0">
                      <a:moveTo>
                        <a:pt x="224" y="70"/>
                      </a:moveTo>
                      <a:cubicBezTo>
                        <a:pt x="316" y="70"/>
                        <a:pt x="362" y="170"/>
                        <a:pt x="362" y="331"/>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0" name="Google Shape;6920;p21"/>
                <p:cNvSpPr/>
                <p:nvPr/>
              </p:nvSpPr>
              <p:spPr>
                <a:xfrm>
                  <a:off x="782269" y="144703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1" name="Google Shape;6921;p21"/>
                <p:cNvSpPr/>
                <p:nvPr/>
              </p:nvSpPr>
              <p:spPr>
                <a:xfrm>
                  <a:off x="774043" y="159034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2" name="Google Shape;6922;p21"/>
                <p:cNvSpPr/>
                <p:nvPr/>
              </p:nvSpPr>
              <p:spPr>
                <a:xfrm>
                  <a:off x="782269" y="1736397"/>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3" name="Google Shape;6923;p21"/>
                <p:cNvSpPr/>
                <p:nvPr/>
              </p:nvSpPr>
              <p:spPr>
                <a:xfrm>
                  <a:off x="774043" y="1879709"/>
                  <a:ext cx="53414" cy="80955"/>
                </a:xfrm>
                <a:custGeom>
                  <a:avLst/>
                  <a:gdLst/>
                  <a:ahLst/>
                  <a:cxnLst/>
                  <a:rect l="l" t="t" r="r" b="b"/>
                  <a:pathLst>
                    <a:path w="448" h="679" extrusionOk="0">
                      <a:moveTo>
                        <a:pt x="224" y="62"/>
                      </a:moveTo>
                      <a:cubicBezTo>
                        <a:pt x="316" y="62"/>
                        <a:pt x="362" y="162"/>
                        <a:pt x="362" y="332"/>
                      </a:cubicBezTo>
                      <a:cubicBezTo>
                        <a:pt x="362" y="501"/>
                        <a:pt x="316" y="609"/>
                        <a:pt x="224" y="609"/>
                      </a:cubicBezTo>
                      <a:cubicBezTo>
                        <a:pt x="147" y="609"/>
                        <a:pt x="93" y="509"/>
                        <a:pt x="93" y="339"/>
                      </a:cubicBezTo>
                      <a:cubicBezTo>
                        <a:pt x="93" y="162"/>
                        <a:pt x="147" y="62"/>
                        <a:pt x="224" y="62"/>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4" name="Google Shape;6924;p21"/>
                <p:cNvSpPr/>
                <p:nvPr/>
              </p:nvSpPr>
              <p:spPr>
                <a:xfrm>
                  <a:off x="782269" y="2025762"/>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5" name="Google Shape;6925;p21"/>
                <p:cNvSpPr/>
                <p:nvPr/>
              </p:nvSpPr>
              <p:spPr>
                <a:xfrm>
                  <a:off x="782269" y="2169909"/>
                  <a:ext cx="26826" cy="78213"/>
                </a:xfrm>
                <a:custGeom>
                  <a:avLst/>
                  <a:gdLst/>
                  <a:ahLst/>
                  <a:cxnLst/>
                  <a:rect l="l" t="t" r="r" b="b"/>
                  <a:pathLst>
                    <a:path w="225" h="656" extrusionOk="0">
                      <a:moveTo>
                        <a:pt x="147" y="1"/>
                      </a:moveTo>
                      <a:lnTo>
                        <a:pt x="1" y="78"/>
                      </a:lnTo>
                      <a:lnTo>
                        <a:pt x="16" y="147"/>
                      </a:lnTo>
                      <a:lnTo>
                        <a:pt x="132" y="86"/>
                      </a:lnTo>
                      <a:lnTo>
                        <a:pt x="139" y="86"/>
                      </a:lnTo>
                      <a:lnTo>
                        <a:pt x="139" y="656"/>
                      </a:lnTo>
                      <a:lnTo>
                        <a:pt x="224" y="656"/>
                      </a:lnTo>
                      <a:lnTo>
                        <a:pt x="224" y="1"/>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6" name="Google Shape;6926;p21"/>
                <p:cNvSpPr/>
                <p:nvPr/>
              </p:nvSpPr>
              <p:spPr>
                <a:xfrm>
                  <a:off x="774043" y="2313220"/>
                  <a:ext cx="53414" cy="80955"/>
                </a:xfrm>
                <a:custGeom>
                  <a:avLst/>
                  <a:gdLst/>
                  <a:ahLst/>
                  <a:cxnLst/>
                  <a:rect l="l" t="t" r="r" b="b"/>
                  <a:pathLst>
                    <a:path w="448" h="679" extrusionOk="0">
                      <a:moveTo>
                        <a:pt x="224" y="70"/>
                      </a:moveTo>
                      <a:cubicBezTo>
                        <a:pt x="316" y="70"/>
                        <a:pt x="362" y="170"/>
                        <a:pt x="362" y="340"/>
                      </a:cubicBezTo>
                      <a:cubicBezTo>
                        <a:pt x="362" y="509"/>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7" name="Google Shape;6927;p21"/>
                <p:cNvSpPr/>
                <p:nvPr/>
              </p:nvSpPr>
              <p:spPr>
                <a:xfrm>
                  <a:off x="774043" y="2458439"/>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8" name="Google Shape;6928;p21"/>
                <p:cNvSpPr/>
                <p:nvPr/>
              </p:nvSpPr>
              <p:spPr>
                <a:xfrm>
                  <a:off x="782269" y="260449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9" name="Google Shape;6929;p21"/>
                <p:cNvSpPr/>
                <p:nvPr/>
              </p:nvSpPr>
              <p:spPr>
                <a:xfrm>
                  <a:off x="774043" y="2747804"/>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0" name="Google Shape;6930;p21"/>
                <p:cNvSpPr/>
                <p:nvPr/>
              </p:nvSpPr>
              <p:spPr>
                <a:xfrm>
                  <a:off x="782269" y="2893858"/>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1" name="Google Shape;6931;p21"/>
                <p:cNvSpPr/>
                <p:nvPr/>
              </p:nvSpPr>
              <p:spPr>
                <a:xfrm>
                  <a:off x="782269" y="303812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2" name="Google Shape;6932;p21"/>
                <p:cNvSpPr/>
                <p:nvPr/>
              </p:nvSpPr>
              <p:spPr>
                <a:xfrm>
                  <a:off x="774043" y="3181315"/>
                  <a:ext cx="53414" cy="81075"/>
                </a:xfrm>
                <a:custGeom>
                  <a:avLst/>
                  <a:gdLst/>
                  <a:ahLst/>
                  <a:cxnLst/>
                  <a:rect l="l" t="t" r="r" b="b"/>
                  <a:pathLst>
                    <a:path w="448" h="680" extrusionOk="0">
                      <a:moveTo>
                        <a:pt x="224" y="70"/>
                      </a:moveTo>
                      <a:cubicBezTo>
                        <a:pt x="316" y="70"/>
                        <a:pt x="362" y="170"/>
                        <a:pt x="362" y="340"/>
                      </a:cubicBezTo>
                      <a:cubicBezTo>
                        <a:pt x="362" y="510"/>
                        <a:pt x="316" y="610"/>
                        <a:pt x="224" y="610"/>
                      </a:cubicBezTo>
                      <a:cubicBezTo>
                        <a:pt x="147" y="610"/>
                        <a:pt x="93" y="517"/>
                        <a:pt x="93" y="348"/>
                      </a:cubicBezTo>
                      <a:cubicBezTo>
                        <a:pt x="93" y="170"/>
                        <a:pt x="147" y="70"/>
                        <a:pt x="224" y="70"/>
                      </a:cubicBezTo>
                      <a:close/>
                      <a:moveTo>
                        <a:pt x="231" y="1"/>
                      </a:moveTo>
                      <a:cubicBezTo>
                        <a:pt x="101" y="1"/>
                        <a:pt x="0" y="124"/>
                        <a:pt x="0" y="340"/>
                      </a:cubicBezTo>
                      <a:cubicBezTo>
                        <a:pt x="8" y="563"/>
                        <a:pt x="93" y="679"/>
                        <a:pt x="224" y="679"/>
                      </a:cubicBezTo>
                      <a:cubicBezTo>
                        <a:pt x="362" y="679"/>
                        <a:pt x="447" y="556"/>
                        <a:pt x="447" y="332"/>
                      </a:cubicBezTo>
                      <a:cubicBezTo>
                        <a:pt x="447" y="124"/>
                        <a:pt x="362" y="1"/>
                        <a:pt x="231" y="1"/>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3" name="Google Shape;6933;p21"/>
                <p:cNvSpPr/>
                <p:nvPr/>
              </p:nvSpPr>
              <p:spPr>
                <a:xfrm>
                  <a:off x="774043" y="3326535"/>
                  <a:ext cx="53414" cy="80955"/>
                </a:xfrm>
                <a:custGeom>
                  <a:avLst/>
                  <a:gdLst/>
                  <a:ahLst/>
                  <a:cxnLst/>
                  <a:rect l="l" t="t" r="r" b="b"/>
                  <a:pathLst>
                    <a:path w="448" h="679" extrusionOk="0">
                      <a:moveTo>
                        <a:pt x="224" y="70"/>
                      </a:moveTo>
                      <a:cubicBezTo>
                        <a:pt x="316" y="70"/>
                        <a:pt x="362" y="170"/>
                        <a:pt x="362" y="332"/>
                      </a:cubicBezTo>
                      <a:cubicBezTo>
                        <a:pt x="362" y="501"/>
                        <a:pt x="316" y="609"/>
                        <a:pt x="224" y="609"/>
                      </a:cubicBezTo>
                      <a:cubicBezTo>
                        <a:pt x="147" y="609"/>
                        <a:pt x="93" y="509"/>
                        <a:pt x="93" y="339"/>
                      </a:cubicBezTo>
                      <a:cubicBezTo>
                        <a:pt x="93" y="162"/>
                        <a:pt x="147" y="70"/>
                        <a:pt x="224" y="70"/>
                      </a:cubicBezTo>
                      <a:close/>
                      <a:moveTo>
                        <a:pt x="231" y="0"/>
                      </a:moveTo>
                      <a:cubicBezTo>
                        <a:pt x="101" y="0"/>
                        <a:pt x="0" y="116"/>
                        <a:pt x="0" y="339"/>
                      </a:cubicBezTo>
                      <a:cubicBezTo>
                        <a:pt x="8" y="555"/>
                        <a:pt x="93" y="678"/>
                        <a:pt x="224" y="678"/>
                      </a:cubicBezTo>
                      <a:cubicBezTo>
                        <a:pt x="362" y="678"/>
                        <a:pt x="447" y="555"/>
                        <a:pt x="447" y="332"/>
                      </a:cubicBezTo>
                      <a:cubicBezTo>
                        <a:pt x="447" y="124"/>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4" name="Google Shape;6934;p21"/>
                <p:cNvSpPr/>
                <p:nvPr/>
              </p:nvSpPr>
              <p:spPr>
                <a:xfrm>
                  <a:off x="774043" y="3470800"/>
                  <a:ext cx="53414" cy="80955"/>
                </a:xfrm>
                <a:custGeom>
                  <a:avLst/>
                  <a:gdLst/>
                  <a:ahLst/>
                  <a:cxnLst/>
                  <a:rect l="l" t="t" r="r" b="b"/>
                  <a:pathLst>
                    <a:path w="448" h="679" extrusionOk="0">
                      <a:moveTo>
                        <a:pt x="224" y="69"/>
                      </a:moveTo>
                      <a:cubicBezTo>
                        <a:pt x="316" y="69"/>
                        <a:pt x="362" y="170"/>
                        <a:pt x="362" y="339"/>
                      </a:cubicBezTo>
                      <a:cubicBezTo>
                        <a:pt x="362" y="501"/>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2"/>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5" name="Google Shape;6935;p21"/>
                <p:cNvSpPr/>
                <p:nvPr/>
              </p:nvSpPr>
              <p:spPr>
                <a:xfrm>
                  <a:off x="782269" y="3616853"/>
                  <a:ext cx="26826" cy="78094"/>
                </a:xfrm>
                <a:custGeom>
                  <a:avLst/>
                  <a:gdLst/>
                  <a:ahLst/>
                  <a:cxnLst/>
                  <a:rect l="l" t="t" r="r" b="b"/>
                  <a:pathLst>
                    <a:path w="225" h="655"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6" name="Google Shape;6936;p21"/>
                <p:cNvSpPr/>
                <p:nvPr/>
              </p:nvSpPr>
              <p:spPr>
                <a:xfrm>
                  <a:off x="782269" y="3761953"/>
                  <a:ext cx="26826" cy="78213"/>
                </a:xfrm>
                <a:custGeom>
                  <a:avLst/>
                  <a:gdLst/>
                  <a:ahLst/>
                  <a:cxnLst/>
                  <a:rect l="l" t="t" r="r" b="b"/>
                  <a:pathLst>
                    <a:path w="225" h="656" extrusionOk="0">
                      <a:moveTo>
                        <a:pt x="147" y="0"/>
                      </a:moveTo>
                      <a:lnTo>
                        <a:pt x="1" y="77"/>
                      </a:lnTo>
                      <a:lnTo>
                        <a:pt x="16" y="139"/>
                      </a:lnTo>
                      <a:lnTo>
                        <a:pt x="132" y="77"/>
                      </a:lnTo>
                      <a:lnTo>
                        <a:pt x="139" y="77"/>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7" name="Google Shape;6937;p21"/>
                <p:cNvSpPr/>
                <p:nvPr/>
              </p:nvSpPr>
              <p:spPr>
                <a:xfrm>
                  <a:off x="782269" y="3906219"/>
                  <a:ext cx="26826" cy="78213"/>
                </a:xfrm>
                <a:custGeom>
                  <a:avLst/>
                  <a:gdLst/>
                  <a:ahLst/>
                  <a:cxnLst/>
                  <a:rect l="l" t="t" r="r" b="b"/>
                  <a:pathLst>
                    <a:path w="225" h="656" extrusionOk="0">
                      <a:moveTo>
                        <a:pt x="147" y="0"/>
                      </a:moveTo>
                      <a:lnTo>
                        <a:pt x="1" y="77"/>
                      </a:lnTo>
                      <a:lnTo>
                        <a:pt x="16" y="146"/>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8" name="Google Shape;6938;p21"/>
                <p:cNvSpPr/>
                <p:nvPr/>
              </p:nvSpPr>
              <p:spPr>
                <a:xfrm>
                  <a:off x="774043" y="404953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62"/>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9" name="Google Shape;6939;p21"/>
                <p:cNvSpPr/>
                <p:nvPr/>
              </p:nvSpPr>
              <p:spPr>
                <a:xfrm>
                  <a:off x="782269" y="419558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0" name="Google Shape;6940;p21"/>
                <p:cNvSpPr/>
                <p:nvPr/>
              </p:nvSpPr>
              <p:spPr>
                <a:xfrm>
                  <a:off x="774043" y="4338895"/>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1" name="Google Shape;6941;p21"/>
                <p:cNvSpPr/>
                <p:nvPr/>
              </p:nvSpPr>
              <p:spPr>
                <a:xfrm>
                  <a:off x="782269" y="4484949"/>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2" name="Google Shape;6942;p21"/>
                <p:cNvSpPr/>
                <p:nvPr/>
              </p:nvSpPr>
              <p:spPr>
                <a:xfrm>
                  <a:off x="774043" y="4628260"/>
                  <a:ext cx="53414" cy="80955"/>
                </a:xfrm>
                <a:custGeom>
                  <a:avLst/>
                  <a:gdLst/>
                  <a:ahLst/>
                  <a:cxnLst/>
                  <a:rect l="l" t="t" r="r" b="b"/>
                  <a:pathLst>
                    <a:path w="448" h="679" extrusionOk="0">
                      <a:moveTo>
                        <a:pt x="224" y="69"/>
                      </a:moveTo>
                      <a:cubicBezTo>
                        <a:pt x="316" y="69"/>
                        <a:pt x="362" y="170"/>
                        <a:pt x="362" y="339"/>
                      </a:cubicBezTo>
                      <a:cubicBezTo>
                        <a:pt x="362" y="509"/>
                        <a:pt x="316" y="609"/>
                        <a:pt x="224" y="609"/>
                      </a:cubicBezTo>
                      <a:cubicBezTo>
                        <a:pt x="147" y="609"/>
                        <a:pt x="93" y="516"/>
                        <a:pt x="93" y="347"/>
                      </a:cubicBezTo>
                      <a:cubicBezTo>
                        <a:pt x="93" y="170"/>
                        <a:pt x="147" y="69"/>
                        <a:pt x="224" y="69"/>
                      </a:cubicBezTo>
                      <a:close/>
                      <a:moveTo>
                        <a:pt x="231" y="0"/>
                      </a:moveTo>
                      <a:cubicBezTo>
                        <a:pt x="101" y="0"/>
                        <a:pt x="0" y="123"/>
                        <a:pt x="0" y="339"/>
                      </a:cubicBezTo>
                      <a:cubicBezTo>
                        <a:pt x="8" y="563"/>
                        <a:pt x="93" y="678"/>
                        <a:pt x="224" y="678"/>
                      </a:cubicBezTo>
                      <a:cubicBezTo>
                        <a:pt x="362" y="678"/>
                        <a:pt x="447" y="555"/>
                        <a:pt x="447" y="331"/>
                      </a:cubicBezTo>
                      <a:cubicBezTo>
                        <a:pt x="447" y="123"/>
                        <a:pt x="362" y="0"/>
                        <a:pt x="231" y="0"/>
                      </a:cubicBez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3" name="Google Shape;6943;p21"/>
                <p:cNvSpPr/>
                <p:nvPr/>
              </p:nvSpPr>
              <p:spPr>
                <a:xfrm>
                  <a:off x="782269" y="4774314"/>
                  <a:ext cx="26826" cy="78213"/>
                </a:xfrm>
                <a:custGeom>
                  <a:avLst/>
                  <a:gdLst/>
                  <a:ahLst/>
                  <a:cxnLst/>
                  <a:rect l="l" t="t" r="r" b="b"/>
                  <a:pathLst>
                    <a:path w="225" h="656" extrusionOk="0">
                      <a:moveTo>
                        <a:pt x="147" y="0"/>
                      </a:moveTo>
                      <a:lnTo>
                        <a:pt x="1" y="77"/>
                      </a:lnTo>
                      <a:lnTo>
                        <a:pt x="16" y="147"/>
                      </a:lnTo>
                      <a:lnTo>
                        <a:pt x="132" y="85"/>
                      </a:lnTo>
                      <a:lnTo>
                        <a:pt x="139" y="85"/>
                      </a:lnTo>
                      <a:lnTo>
                        <a:pt x="139" y="655"/>
                      </a:lnTo>
                      <a:lnTo>
                        <a:pt x="224" y="655"/>
                      </a:lnTo>
                      <a:lnTo>
                        <a:pt x="224" y="0"/>
                      </a:lnTo>
                      <a:close/>
                    </a:path>
                  </a:pathLst>
                </a:custGeom>
                <a:solidFill>
                  <a:srgbClr val="3FE6FF">
                    <a:alpha val="7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944" name="Google Shape;6944;p21"/>
              <p:cNvSpPr/>
              <p:nvPr/>
            </p:nvSpPr>
            <p:spPr>
              <a:xfrm>
                <a:off x="895799" y="206"/>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5" name="Google Shape;6945;p21"/>
              <p:cNvSpPr/>
              <p:nvPr/>
            </p:nvSpPr>
            <p:spPr>
              <a:xfrm>
                <a:off x="895799" y="14435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6" name="Google Shape;6946;p21"/>
              <p:cNvSpPr/>
              <p:nvPr/>
            </p:nvSpPr>
            <p:spPr>
              <a:xfrm>
                <a:off x="895799" y="289572"/>
                <a:ext cx="25872" cy="78213"/>
              </a:xfrm>
              <a:custGeom>
                <a:avLst/>
                <a:gdLst/>
                <a:ahLst/>
                <a:cxnLst/>
                <a:rect l="l" t="t" r="r" b="b"/>
                <a:pathLst>
                  <a:path w="217" h="656" extrusionOk="0">
                    <a:moveTo>
                      <a:pt x="139" y="0"/>
                    </a:moveTo>
                    <a:lnTo>
                      <a:pt x="0" y="77"/>
                    </a:lnTo>
                    <a:lnTo>
                      <a:pt x="16" y="139"/>
                    </a:lnTo>
                    <a:lnTo>
                      <a:pt x="131" y="77"/>
                    </a:lnTo>
                    <a:lnTo>
                      <a:pt x="131" y="655"/>
                    </a:lnTo>
                    <a:lnTo>
                      <a:pt x="216" y="655"/>
                    </a:lnTo>
                    <a:lnTo>
                      <a:pt x="216" y="0"/>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7" name="Google Shape;6947;p21"/>
              <p:cNvSpPr/>
              <p:nvPr/>
            </p:nvSpPr>
            <p:spPr>
              <a:xfrm>
                <a:off x="887453" y="432883"/>
                <a:ext cx="53414" cy="80955"/>
              </a:xfrm>
              <a:custGeom>
                <a:avLst/>
                <a:gdLst/>
                <a:ahLst/>
                <a:cxnLst/>
                <a:rect l="l" t="t" r="r" b="b"/>
                <a:pathLst>
                  <a:path w="448" h="679" extrusionOk="0">
                    <a:moveTo>
                      <a:pt x="224" y="70"/>
                    </a:moveTo>
                    <a:cubicBezTo>
                      <a:pt x="317" y="70"/>
                      <a:pt x="355" y="162"/>
                      <a:pt x="355" y="331"/>
                    </a:cubicBezTo>
                    <a:cubicBezTo>
                      <a:pt x="355" y="501"/>
                      <a:pt x="309" y="609"/>
                      <a:pt x="224" y="609"/>
                    </a:cubicBezTo>
                    <a:cubicBezTo>
                      <a:pt x="140" y="609"/>
                      <a:pt x="86" y="509"/>
                      <a:pt x="86" y="339"/>
                    </a:cubicBezTo>
                    <a:cubicBezTo>
                      <a:pt x="86" y="162"/>
                      <a:pt x="147" y="70"/>
                      <a:pt x="224" y="70"/>
                    </a:cubicBezTo>
                    <a:close/>
                    <a:moveTo>
                      <a:pt x="224" y="0"/>
                    </a:moveTo>
                    <a:cubicBezTo>
                      <a:pt x="93" y="0"/>
                      <a:pt x="1" y="116"/>
                      <a:pt x="1" y="339"/>
                    </a:cubicBezTo>
                    <a:cubicBezTo>
                      <a:pt x="1" y="555"/>
                      <a:pt x="93" y="678"/>
                      <a:pt x="217" y="678"/>
                    </a:cubicBezTo>
                    <a:cubicBezTo>
                      <a:pt x="363" y="678"/>
                      <a:pt x="448" y="555"/>
                      <a:pt x="448" y="331"/>
                    </a:cubicBezTo>
                    <a:cubicBezTo>
                      <a:pt x="448" y="123"/>
                      <a:pt x="363" y="0"/>
                      <a:pt x="224" y="0"/>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8" name="Google Shape;6948;p21"/>
              <p:cNvSpPr/>
              <p:nvPr/>
            </p:nvSpPr>
            <p:spPr>
              <a:xfrm>
                <a:off x="887453" y="577029"/>
                <a:ext cx="53414" cy="80955"/>
              </a:xfrm>
              <a:custGeom>
                <a:avLst/>
                <a:gdLst/>
                <a:ahLst/>
                <a:cxnLst/>
                <a:rect l="l" t="t" r="r" b="b"/>
                <a:pathLst>
                  <a:path w="448" h="679" extrusionOk="0">
                    <a:moveTo>
                      <a:pt x="224" y="70"/>
                    </a:moveTo>
                    <a:cubicBezTo>
                      <a:pt x="317" y="70"/>
                      <a:pt x="355" y="170"/>
                      <a:pt x="355" y="340"/>
                    </a:cubicBezTo>
                    <a:cubicBezTo>
                      <a:pt x="355" y="509"/>
                      <a:pt x="309" y="610"/>
                      <a:pt x="224" y="610"/>
                    </a:cubicBezTo>
                    <a:cubicBezTo>
                      <a:pt x="140" y="610"/>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9" name="Google Shape;6949;p21"/>
              <p:cNvSpPr/>
              <p:nvPr/>
            </p:nvSpPr>
            <p:spPr>
              <a:xfrm>
                <a:off x="895799" y="723083"/>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0" name="Google Shape;6950;p21"/>
              <p:cNvSpPr/>
              <p:nvPr/>
            </p:nvSpPr>
            <p:spPr>
              <a:xfrm>
                <a:off x="887453" y="866394"/>
                <a:ext cx="53414" cy="80955"/>
              </a:xfrm>
              <a:custGeom>
                <a:avLst/>
                <a:gdLst/>
                <a:ahLst/>
                <a:cxnLst/>
                <a:rect l="l" t="t" r="r" b="b"/>
                <a:pathLst>
                  <a:path w="448" h="679" extrusionOk="0">
                    <a:moveTo>
                      <a:pt x="224" y="70"/>
                    </a:moveTo>
                    <a:cubicBezTo>
                      <a:pt x="317" y="70"/>
                      <a:pt x="355" y="170"/>
                      <a:pt x="355" y="340"/>
                    </a:cubicBezTo>
                    <a:cubicBezTo>
                      <a:pt x="355" y="509"/>
                      <a:pt x="309" y="617"/>
                      <a:pt x="224" y="617"/>
                    </a:cubicBezTo>
                    <a:cubicBezTo>
                      <a:pt x="140" y="617"/>
                      <a:pt x="86" y="517"/>
                      <a:pt x="86" y="348"/>
                    </a:cubicBezTo>
                    <a:cubicBezTo>
                      <a:pt x="86" y="170"/>
                      <a:pt x="147" y="70"/>
                      <a:pt x="224" y="70"/>
                    </a:cubicBezTo>
                    <a:close/>
                    <a:moveTo>
                      <a:pt x="224" y="1"/>
                    </a:moveTo>
                    <a:cubicBezTo>
                      <a:pt x="93" y="1"/>
                      <a:pt x="1" y="124"/>
                      <a:pt x="1" y="348"/>
                    </a:cubicBezTo>
                    <a:cubicBezTo>
                      <a:pt x="1" y="563"/>
                      <a:pt x="93" y="679"/>
                      <a:pt x="217" y="679"/>
                    </a:cubicBezTo>
                    <a:cubicBezTo>
                      <a:pt x="363" y="679"/>
                      <a:pt x="448" y="556"/>
                      <a:pt x="448" y="332"/>
                    </a:cubicBezTo>
                    <a:cubicBezTo>
                      <a:pt x="448" y="124"/>
                      <a:pt x="363" y="1"/>
                      <a:pt x="224" y="1"/>
                    </a:cubicBez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1" name="Google Shape;6951;p21"/>
              <p:cNvSpPr/>
              <p:nvPr/>
            </p:nvSpPr>
            <p:spPr>
              <a:xfrm>
                <a:off x="895799" y="1012448"/>
                <a:ext cx="25872" cy="78213"/>
              </a:xfrm>
              <a:custGeom>
                <a:avLst/>
                <a:gdLst/>
                <a:ahLst/>
                <a:cxnLst/>
                <a:rect l="l" t="t" r="r" b="b"/>
                <a:pathLst>
                  <a:path w="217" h="656" extrusionOk="0">
                    <a:moveTo>
                      <a:pt x="139" y="1"/>
                    </a:moveTo>
                    <a:lnTo>
                      <a:pt x="0" y="78"/>
                    </a:lnTo>
                    <a:lnTo>
                      <a:pt x="16" y="147"/>
                    </a:lnTo>
                    <a:lnTo>
                      <a:pt x="131" y="86"/>
                    </a:lnTo>
                    <a:lnTo>
                      <a:pt x="131" y="656"/>
                    </a:lnTo>
                    <a:lnTo>
                      <a:pt x="216" y="656"/>
                    </a:lnTo>
                    <a:lnTo>
                      <a:pt x="216" y="1"/>
                    </a:lnTo>
                    <a:close/>
                  </a:path>
                </a:pathLst>
              </a:cu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6952" name="Google Shape;6952;p21"/>
          <p:cNvSpPr txBox="1">
            <a:spLocks noGrp="1"/>
          </p:cNvSpPr>
          <p:nvPr>
            <p:ph type="subTitle" idx="1"/>
          </p:nvPr>
        </p:nvSpPr>
        <p:spPr>
          <a:xfrm>
            <a:off x="899732" y="2638450"/>
            <a:ext cx="22602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6953" name="Google Shape;6953;p21"/>
          <p:cNvSpPr txBox="1">
            <a:spLocks noGrp="1"/>
          </p:cNvSpPr>
          <p:nvPr>
            <p:ph type="subTitle" idx="2"/>
          </p:nvPr>
        </p:nvSpPr>
        <p:spPr>
          <a:xfrm>
            <a:off x="899732" y="3120537"/>
            <a:ext cx="2260200" cy="8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954" name="Google Shape;6954;p21"/>
          <p:cNvSpPr txBox="1">
            <a:spLocks noGrp="1"/>
          </p:cNvSpPr>
          <p:nvPr>
            <p:ph type="subTitle" idx="3"/>
          </p:nvPr>
        </p:nvSpPr>
        <p:spPr>
          <a:xfrm>
            <a:off x="3441900" y="2638450"/>
            <a:ext cx="22602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6955" name="Google Shape;6955;p21"/>
          <p:cNvSpPr txBox="1">
            <a:spLocks noGrp="1"/>
          </p:cNvSpPr>
          <p:nvPr>
            <p:ph type="subTitle" idx="4"/>
          </p:nvPr>
        </p:nvSpPr>
        <p:spPr>
          <a:xfrm>
            <a:off x="3441900" y="3120537"/>
            <a:ext cx="2260200" cy="8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956" name="Google Shape;6956;p21"/>
          <p:cNvSpPr txBox="1">
            <a:spLocks noGrp="1"/>
          </p:cNvSpPr>
          <p:nvPr>
            <p:ph type="subTitle" idx="5"/>
          </p:nvPr>
        </p:nvSpPr>
        <p:spPr>
          <a:xfrm>
            <a:off x="5984068" y="2638450"/>
            <a:ext cx="22602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Rubik Black"/>
                <a:ea typeface="Rubik Black"/>
                <a:cs typeface="Rubik Black"/>
                <a:sym typeface="Rubik Black"/>
              </a:defRPr>
            </a:lvl1pPr>
            <a:lvl2pPr lvl="1" rtl="0">
              <a:lnSpc>
                <a:spcPct val="100000"/>
              </a:lnSpc>
              <a:spcBef>
                <a:spcPts val="0"/>
              </a:spcBef>
              <a:spcAft>
                <a:spcPts val="0"/>
              </a:spcAft>
              <a:buNone/>
              <a:defRPr sz="2200">
                <a:latin typeface="Rubik Black"/>
                <a:ea typeface="Rubik Black"/>
                <a:cs typeface="Rubik Black"/>
                <a:sym typeface="Rubik Black"/>
              </a:defRPr>
            </a:lvl2pPr>
            <a:lvl3pPr lvl="2" rtl="0">
              <a:lnSpc>
                <a:spcPct val="100000"/>
              </a:lnSpc>
              <a:spcBef>
                <a:spcPts val="0"/>
              </a:spcBef>
              <a:spcAft>
                <a:spcPts val="0"/>
              </a:spcAft>
              <a:buNone/>
              <a:defRPr sz="2200">
                <a:latin typeface="Rubik Black"/>
                <a:ea typeface="Rubik Black"/>
                <a:cs typeface="Rubik Black"/>
                <a:sym typeface="Rubik Black"/>
              </a:defRPr>
            </a:lvl3pPr>
            <a:lvl4pPr lvl="3" rtl="0">
              <a:lnSpc>
                <a:spcPct val="100000"/>
              </a:lnSpc>
              <a:spcBef>
                <a:spcPts val="0"/>
              </a:spcBef>
              <a:spcAft>
                <a:spcPts val="0"/>
              </a:spcAft>
              <a:buNone/>
              <a:defRPr sz="2200">
                <a:latin typeface="Rubik Black"/>
                <a:ea typeface="Rubik Black"/>
                <a:cs typeface="Rubik Black"/>
                <a:sym typeface="Rubik Black"/>
              </a:defRPr>
            </a:lvl4pPr>
            <a:lvl5pPr lvl="4" rtl="0">
              <a:lnSpc>
                <a:spcPct val="100000"/>
              </a:lnSpc>
              <a:spcBef>
                <a:spcPts val="0"/>
              </a:spcBef>
              <a:spcAft>
                <a:spcPts val="0"/>
              </a:spcAft>
              <a:buNone/>
              <a:defRPr sz="2200">
                <a:latin typeface="Rubik Black"/>
                <a:ea typeface="Rubik Black"/>
                <a:cs typeface="Rubik Black"/>
                <a:sym typeface="Rubik Black"/>
              </a:defRPr>
            </a:lvl5pPr>
            <a:lvl6pPr lvl="5" rtl="0">
              <a:lnSpc>
                <a:spcPct val="100000"/>
              </a:lnSpc>
              <a:spcBef>
                <a:spcPts val="0"/>
              </a:spcBef>
              <a:spcAft>
                <a:spcPts val="0"/>
              </a:spcAft>
              <a:buNone/>
              <a:defRPr sz="2200">
                <a:latin typeface="Rubik Black"/>
                <a:ea typeface="Rubik Black"/>
                <a:cs typeface="Rubik Black"/>
                <a:sym typeface="Rubik Black"/>
              </a:defRPr>
            </a:lvl6pPr>
            <a:lvl7pPr lvl="6" rtl="0">
              <a:lnSpc>
                <a:spcPct val="100000"/>
              </a:lnSpc>
              <a:spcBef>
                <a:spcPts val="0"/>
              </a:spcBef>
              <a:spcAft>
                <a:spcPts val="0"/>
              </a:spcAft>
              <a:buNone/>
              <a:defRPr sz="2200">
                <a:latin typeface="Rubik Black"/>
                <a:ea typeface="Rubik Black"/>
                <a:cs typeface="Rubik Black"/>
                <a:sym typeface="Rubik Black"/>
              </a:defRPr>
            </a:lvl7pPr>
            <a:lvl8pPr lvl="7" rtl="0">
              <a:lnSpc>
                <a:spcPct val="100000"/>
              </a:lnSpc>
              <a:spcBef>
                <a:spcPts val="0"/>
              </a:spcBef>
              <a:spcAft>
                <a:spcPts val="0"/>
              </a:spcAft>
              <a:buNone/>
              <a:defRPr sz="2200">
                <a:latin typeface="Rubik Black"/>
                <a:ea typeface="Rubik Black"/>
                <a:cs typeface="Rubik Black"/>
                <a:sym typeface="Rubik Black"/>
              </a:defRPr>
            </a:lvl8pPr>
            <a:lvl9pPr lvl="8" rtl="0">
              <a:lnSpc>
                <a:spcPct val="100000"/>
              </a:lnSpc>
              <a:spcBef>
                <a:spcPts val="0"/>
              </a:spcBef>
              <a:spcAft>
                <a:spcPts val="0"/>
              </a:spcAft>
              <a:buNone/>
              <a:defRPr sz="2200">
                <a:latin typeface="Rubik Black"/>
                <a:ea typeface="Rubik Black"/>
                <a:cs typeface="Rubik Black"/>
                <a:sym typeface="Rubik Black"/>
              </a:defRPr>
            </a:lvl9pPr>
          </a:lstStyle>
          <a:p>
            <a:endParaRPr/>
          </a:p>
        </p:txBody>
      </p:sp>
      <p:sp>
        <p:nvSpPr>
          <p:cNvPr id="6957" name="Google Shape;6957;p21"/>
          <p:cNvSpPr txBox="1">
            <a:spLocks noGrp="1"/>
          </p:cNvSpPr>
          <p:nvPr>
            <p:ph type="subTitle" idx="6"/>
          </p:nvPr>
        </p:nvSpPr>
        <p:spPr>
          <a:xfrm>
            <a:off x="5984068" y="3120537"/>
            <a:ext cx="2260200" cy="8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958" name="Google Shape;6958;p21"/>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dk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Rubik Glitch"/>
              <a:buNone/>
              <a:defRPr sz="3200">
                <a:solidFill>
                  <a:schemeClr val="dk1"/>
                </a:solidFill>
                <a:latin typeface="Rubik Glitch"/>
                <a:ea typeface="Rubik Glitch"/>
                <a:cs typeface="Rubik Glitch"/>
                <a:sym typeface="Rubik Glitch"/>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1pPr>
            <a:lvl2pPr marL="914400" lvl="1"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2pPr>
            <a:lvl3pPr marL="1371600" lvl="2"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3pPr>
            <a:lvl4pPr marL="1828800" lvl="3"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4pPr>
            <a:lvl5pPr marL="2286000" lvl="4"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5pPr>
            <a:lvl6pPr marL="2743200" lvl="5"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6pPr>
            <a:lvl7pPr marL="3200400" lvl="6"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7pPr>
            <a:lvl8pPr marL="3657600" lvl="7"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8pPr>
            <a:lvl9pPr marL="4114800" lvl="8" indent="-323850">
              <a:lnSpc>
                <a:spcPct val="100000"/>
              </a:lnSpc>
              <a:spcBef>
                <a:spcPts val="0"/>
              </a:spcBef>
              <a:spcAft>
                <a:spcPts val="0"/>
              </a:spcAft>
              <a:buClr>
                <a:schemeClr val="dk1"/>
              </a:buClr>
              <a:buSzPts val="1500"/>
              <a:buFont typeface="Rubik"/>
              <a:buChar char="■"/>
              <a:defRPr sz="1500">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8" r:id="rId4"/>
    <p:sldLayoutId id="2147483659" r:id="rId5"/>
    <p:sldLayoutId id="2147483660" r:id="rId6"/>
    <p:sldLayoutId id="2147483663" r:id="rId7"/>
    <p:sldLayoutId id="2147483664" r:id="rId8"/>
    <p:sldLayoutId id="2147483667" r:id="rId9"/>
    <p:sldLayoutId id="2147483674" r:id="rId10"/>
    <p:sldLayoutId id="2147483675" r:id="rId11"/>
    <p:sldLayoutId id="2147483676" r:id="rId12"/>
    <p:sldLayoutId id="2147483677" r:id="rId13"/>
    <p:sldLayoutId id="214748368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76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polla.dev/"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hyperlink" Target="https://www.linkedin.com/in/polla-fattah-57617b23/" TargetMode="External"/><Relationship Id="rId5" Type="http://schemas.openxmlformats.org/officeDocument/2006/relationships/hyperlink" Target="https://twitter.com/FattahPolla" TargetMode="External"/><Relationship Id="rId4" Type="http://schemas.openxmlformats.org/officeDocument/2006/relationships/hyperlink" Target="https://www.facebook.com/pollafatta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21"/>
        <p:cNvGrpSpPr/>
        <p:nvPr/>
      </p:nvGrpSpPr>
      <p:grpSpPr>
        <a:xfrm>
          <a:off x="0" y="0"/>
          <a:ext cx="0" cy="0"/>
          <a:chOff x="0" y="0"/>
          <a:chExt cx="0" cy="0"/>
        </a:xfrm>
      </p:grpSpPr>
      <p:pic>
        <p:nvPicPr>
          <p:cNvPr id="9522" name="Google Shape;9522;p35"/>
          <p:cNvPicPr preferRelativeResize="0"/>
          <p:nvPr/>
        </p:nvPicPr>
        <p:blipFill rotWithShape="1">
          <a:blip r:embed="rId3">
            <a:alphaModFix amt="50000"/>
          </a:blip>
          <a:srcRect b="17790"/>
          <a:stretch/>
        </p:blipFill>
        <p:spPr>
          <a:xfrm>
            <a:off x="822700" y="539500"/>
            <a:ext cx="7498598" cy="4604176"/>
          </a:xfrm>
          <a:prstGeom prst="rect">
            <a:avLst/>
          </a:prstGeom>
          <a:noFill/>
          <a:ln>
            <a:noFill/>
          </a:ln>
        </p:spPr>
      </p:pic>
      <p:sp>
        <p:nvSpPr>
          <p:cNvPr id="9523" name="Google Shape;9523;p35"/>
          <p:cNvSpPr txBox="1">
            <a:spLocks noGrp="1"/>
          </p:cNvSpPr>
          <p:nvPr>
            <p:ph type="ctrTitle"/>
          </p:nvPr>
        </p:nvSpPr>
        <p:spPr>
          <a:xfrm>
            <a:off x="1400550" y="1256562"/>
            <a:ext cx="6342900" cy="23872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latin typeface="Rubik ExtraBold" pitchFamily="2" charset="-79"/>
                <a:cs typeface="Rubik ExtraBold" pitchFamily="2" charset="-79"/>
              </a:rPr>
              <a:t>Using AI in </a:t>
            </a:r>
            <a:br>
              <a:rPr lang="en-US" sz="5400" dirty="0">
                <a:latin typeface="Rubik ExtraBold" pitchFamily="2" charset="-79"/>
                <a:cs typeface="Rubik ExtraBold" pitchFamily="2" charset="-79"/>
              </a:rPr>
            </a:br>
            <a:r>
              <a:rPr lang="en-US" sz="5400" dirty="0">
                <a:latin typeface="Rubik ExtraBold" pitchFamily="2" charset="-79"/>
                <a:cs typeface="Rubik ExtraBold" pitchFamily="2" charset="-79"/>
              </a:rPr>
              <a:t>Cybersecurity</a:t>
            </a:r>
            <a:endParaRPr sz="5400" dirty="0">
              <a:latin typeface="Rubik ExtraBold" pitchFamily="2" charset="-79"/>
              <a:cs typeface="Rubik ExtraBold" pitchFamily="2" charset="-79"/>
            </a:endParaRPr>
          </a:p>
        </p:txBody>
      </p:sp>
      <p:sp>
        <p:nvSpPr>
          <p:cNvPr id="9524" name="Google Shape;9524;p35"/>
          <p:cNvSpPr txBox="1">
            <a:spLocks noGrp="1"/>
          </p:cNvSpPr>
          <p:nvPr>
            <p:ph type="subTitle" idx="1"/>
          </p:nvPr>
        </p:nvSpPr>
        <p:spPr>
          <a:xfrm>
            <a:off x="1400550" y="4270881"/>
            <a:ext cx="6342900" cy="6662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Dr Polla Fattah</a:t>
            </a:r>
          </a:p>
          <a:p>
            <a:pPr marL="0" lvl="0" indent="0" algn="ctr" rtl="0">
              <a:spcBef>
                <a:spcPts val="0"/>
              </a:spcBef>
              <a:spcAft>
                <a:spcPts val="0"/>
              </a:spcAft>
              <a:buNone/>
            </a:pPr>
            <a:r>
              <a:rPr lang="en" dirty="0"/>
              <a:t>University of Kurdistan-Hawler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55"/>
        <p:cNvGrpSpPr/>
        <p:nvPr/>
      </p:nvGrpSpPr>
      <p:grpSpPr>
        <a:xfrm>
          <a:off x="0" y="0"/>
          <a:ext cx="0" cy="0"/>
          <a:chOff x="0" y="0"/>
          <a:chExt cx="0" cy="0"/>
        </a:xfrm>
      </p:grpSpPr>
      <p:sp>
        <p:nvSpPr>
          <p:cNvPr id="9758" name="Google Shape;9758;p51"/>
          <p:cNvSpPr txBox="1">
            <a:spLocks noGrp="1"/>
          </p:cNvSpPr>
          <p:nvPr>
            <p:ph type="subTitle" idx="1"/>
          </p:nvPr>
        </p:nvSpPr>
        <p:spPr>
          <a:xfrm>
            <a:off x="2970306" y="2272274"/>
            <a:ext cx="5815105" cy="69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Automated Defense Responses</a:t>
            </a:r>
          </a:p>
        </p:txBody>
      </p:sp>
      <p:pic>
        <p:nvPicPr>
          <p:cNvPr id="9759" name="Google Shape;9759;p51"/>
          <p:cNvPicPr preferRelativeResize="0"/>
          <p:nvPr/>
        </p:nvPicPr>
        <p:blipFill>
          <a:blip r:embed="rId3">
            <a:alphaModFix amt="52000"/>
          </a:blip>
          <a:stretch>
            <a:fillRect/>
          </a:stretch>
        </p:blipFill>
        <p:spPr>
          <a:xfrm>
            <a:off x="-963000" y="697676"/>
            <a:ext cx="4579550" cy="3748149"/>
          </a:xfrm>
          <a:prstGeom prst="rect">
            <a:avLst/>
          </a:prstGeom>
          <a:noFill/>
          <a:ln>
            <a:noFill/>
          </a:ln>
        </p:spPr>
      </p:pic>
    </p:spTree>
    <p:extLst>
      <p:ext uri="{BB962C8B-B14F-4D97-AF65-F5344CB8AC3E}">
        <p14:creationId xmlns:p14="http://schemas.microsoft.com/office/powerpoint/2010/main" val="223865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sp>
        <p:nvSpPr>
          <p:cNvPr id="14" name="Google Shape;9746;p49">
            <a:extLst>
              <a:ext uri="{FF2B5EF4-FFF2-40B4-BE49-F238E27FC236}">
                <a16:creationId xmlns:a16="http://schemas.microsoft.com/office/drawing/2014/main" id="{274364E9-15C6-4E96-858D-342CB9198F33}"/>
              </a:ext>
            </a:extLst>
          </p:cNvPr>
          <p:cNvSpPr txBox="1">
            <a:spLocks noGrp="1"/>
          </p:cNvSpPr>
          <p:nvPr>
            <p:ph type="subTitle" idx="1"/>
          </p:nvPr>
        </p:nvSpPr>
        <p:spPr>
          <a:xfrm>
            <a:off x="710997" y="827647"/>
            <a:ext cx="5493860" cy="508425"/>
          </a:xfrm>
          <a:prstGeom prst="rect">
            <a:avLst/>
          </a:prstGeom>
        </p:spPr>
        <p:txBody>
          <a:bodyPr spcFirstLastPara="1" wrap="square" lIns="91425" tIns="91425" rIns="91425" bIns="91425" anchor="b" anchorCtr="0">
            <a:noAutofit/>
          </a:bodyPr>
          <a:lstStyle/>
          <a:p>
            <a:pPr marL="0" indent="0"/>
            <a:r>
              <a:rPr lang="en-US" sz="2800" dirty="0"/>
              <a:t>Automated Defense Responses</a:t>
            </a:r>
          </a:p>
        </p:txBody>
      </p:sp>
      <p:graphicFrame>
        <p:nvGraphicFramePr>
          <p:cNvPr id="11" name="Diagram 10">
            <a:extLst>
              <a:ext uri="{FF2B5EF4-FFF2-40B4-BE49-F238E27FC236}">
                <a16:creationId xmlns:a16="http://schemas.microsoft.com/office/drawing/2014/main" id="{BFF3185E-3AA8-4E23-B0B0-012C5BD5B440}"/>
              </a:ext>
            </a:extLst>
          </p:cNvPr>
          <p:cNvGraphicFramePr/>
          <p:nvPr>
            <p:extLst>
              <p:ext uri="{D42A27DB-BD31-4B8C-83A1-F6EECF244321}">
                <p14:modId xmlns:p14="http://schemas.microsoft.com/office/powerpoint/2010/main" val="843024814"/>
              </p:ext>
            </p:extLst>
          </p:nvPr>
        </p:nvGraphicFramePr>
        <p:xfrm>
          <a:off x="-703944" y="950686"/>
          <a:ext cx="8577943" cy="4354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360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57"/>
        <p:cNvGrpSpPr/>
        <p:nvPr/>
      </p:nvGrpSpPr>
      <p:grpSpPr>
        <a:xfrm>
          <a:off x="0" y="0"/>
          <a:ext cx="0" cy="0"/>
          <a:chOff x="0" y="0"/>
          <a:chExt cx="0" cy="0"/>
        </a:xfrm>
      </p:grpSpPr>
      <p:sp>
        <p:nvSpPr>
          <p:cNvPr id="9558" name="Google Shape;9558;p38"/>
          <p:cNvSpPr txBox="1">
            <a:spLocks noGrp="1"/>
          </p:cNvSpPr>
          <p:nvPr>
            <p:ph type="title"/>
          </p:nvPr>
        </p:nvSpPr>
        <p:spPr>
          <a:xfrm>
            <a:off x="288770" y="1204686"/>
            <a:ext cx="5498353" cy="2377486"/>
          </a:xfrm>
          <a:prstGeom prst="rect">
            <a:avLst/>
          </a:prstGeom>
        </p:spPr>
        <p:txBody>
          <a:bodyPr spcFirstLastPara="1" wrap="square" lIns="91425" tIns="91425" rIns="91425" bIns="91425" anchor="ctr" anchorCtr="0">
            <a:noAutofit/>
          </a:bodyPr>
          <a:lstStyle/>
          <a:p>
            <a:r>
              <a:rPr lang="en-US" sz="4000" dirty="0">
                <a:latin typeface="Rubik ExtraBold" pitchFamily="2" charset="-79"/>
                <a:cs typeface="Rubik ExtraBold" pitchFamily="2" charset="-79"/>
              </a:rPr>
              <a:t>AI Methods</a:t>
            </a:r>
            <a:endParaRPr sz="4000" dirty="0">
              <a:latin typeface="Rubik ExtraBold" pitchFamily="2" charset="-79"/>
              <a:cs typeface="Rubik ExtraBold" pitchFamily="2" charset="-79"/>
            </a:endParaRPr>
          </a:p>
        </p:txBody>
      </p:sp>
      <p:sp>
        <p:nvSpPr>
          <p:cNvPr id="9560" name="Google Shape;9560;p38"/>
          <p:cNvSpPr txBox="1">
            <a:spLocks noGrp="1"/>
          </p:cNvSpPr>
          <p:nvPr>
            <p:ph type="subTitle" idx="1"/>
          </p:nvPr>
        </p:nvSpPr>
        <p:spPr>
          <a:xfrm>
            <a:off x="1256830" y="3988698"/>
            <a:ext cx="3562235" cy="668400"/>
          </a:xfrm>
          <a:prstGeom prst="rect">
            <a:avLst/>
          </a:prstGeom>
        </p:spPr>
        <p:txBody>
          <a:bodyPr spcFirstLastPara="1" wrap="square" lIns="91425" tIns="91425" rIns="91425" bIns="91425" anchor="t" anchorCtr="0">
            <a:noAutofit/>
          </a:bodyPr>
          <a:lstStyle/>
          <a:p>
            <a:pPr algn="l"/>
            <a:r>
              <a:rPr lang="en-US" b="0" i="0" dirty="0">
                <a:solidFill>
                  <a:srgbClr val="D1D5DB"/>
                </a:solidFill>
                <a:effectLst/>
                <a:latin typeface="Söhne"/>
              </a:rPr>
              <a:t>"Security is always excessive until it’s not enough." </a:t>
            </a:r>
          </a:p>
          <a:p>
            <a:pPr algn="l"/>
            <a:r>
              <a:rPr lang="en-US" b="0" i="0" dirty="0">
                <a:solidFill>
                  <a:srgbClr val="D1D5DB"/>
                </a:solidFill>
                <a:effectLst/>
                <a:latin typeface="Söhne"/>
              </a:rPr>
              <a:t>– Robbie Sinclair</a:t>
            </a:r>
          </a:p>
          <a:p>
            <a:br>
              <a:rPr lang="en-US" dirty="0"/>
            </a:br>
            <a:endParaRPr lang="en-US" dirty="0"/>
          </a:p>
        </p:txBody>
      </p:sp>
      <p:grpSp>
        <p:nvGrpSpPr>
          <p:cNvPr id="2" name="Group 1">
            <a:extLst>
              <a:ext uri="{FF2B5EF4-FFF2-40B4-BE49-F238E27FC236}">
                <a16:creationId xmlns:a16="http://schemas.microsoft.com/office/drawing/2014/main" id="{08949C22-089F-4053-B98F-F7DEDB228A5B}"/>
              </a:ext>
            </a:extLst>
          </p:cNvPr>
          <p:cNvGrpSpPr/>
          <p:nvPr/>
        </p:nvGrpSpPr>
        <p:grpSpPr>
          <a:xfrm>
            <a:off x="6600619" y="1712147"/>
            <a:ext cx="3740073" cy="3740050"/>
            <a:chOff x="5402884" y="1135385"/>
            <a:chExt cx="3740073" cy="3740050"/>
          </a:xfrm>
        </p:grpSpPr>
        <p:pic>
          <p:nvPicPr>
            <p:cNvPr id="7" name="Google Shape;9614;p41">
              <a:extLst>
                <a:ext uri="{FF2B5EF4-FFF2-40B4-BE49-F238E27FC236}">
                  <a16:creationId xmlns:a16="http://schemas.microsoft.com/office/drawing/2014/main" id="{FFD82F05-1B38-439C-89E7-AE021B7D83E3}"/>
                </a:ext>
              </a:extLst>
            </p:cNvPr>
            <p:cNvPicPr preferRelativeResize="0"/>
            <p:nvPr/>
          </p:nvPicPr>
          <p:blipFill>
            <a:blip r:embed="rId3">
              <a:alphaModFix amt="50000"/>
            </a:blip>
            <a:stretch>
              <a:fillRect/>
            </a:stretch>
          </p:blipFill>
          <p:spPr>
            <a:xfrm>
              <a:off x="5402884" y="1135385"/>
              <a:ext cx="3740073" cy="3740050"/>
            </a:xfrm>
            <a:prstGeom prst="rect">
              <a:avLst/>
            </a:prstGeom>
            <a:noFill/>
            <a:ln>
              <a:noFill/>
            </a:ln>
          </p:spPr>
        </p:pic>
        <p:grpSp>
          <p:nvGrpSpPr>
            <p:cNvPr id="70" name="Google Shape;19753;p79">
              <a:extLst>
                <a:ext uri="{FF2B5EF4-FFF2-40B4-BE49-F238E27FC236}">
                  <a16:creationId xmlns:a16="http://schemas.microsoft.com/office/drawing/2014/main" id="{DC2AE5F2-0282-4C7A-AE6F-4A59985FC53E}"/>
                </a:ext>
              </a:extLst>
            </p:cNvPr>
            <p:cNvGrpSpPr/>
            <p:nvPr/>
          </p:nvGrpSpPr>
          <p:grpSpPr>
            <a:xfrm>
              <a:off x="6561787" y="2195848"/>
              <a:ext cx="1455312" cy="1603419"/>
              <a:chOff x="3527780" y="2885263"/>
              <a:chExt cx="347435" cy="345534"/>
            </a:xfrm>
            <a:solidFill>
              <a:srgbClr val="3FE6FF">
                <a:alpha val="49020"/>
              </a:srgbClr>
            </a:solidFill>
          </p:grpSpPr>
          <p:sp>
            <p:nvSpPr>
              <p:cNvPr id="71" name="Google Shape;19754;p79">
                <a:extLst>
                  <a:ext uri="{FF2B5EF4-FFF2-40B4-BE49-F238E27FC236}">
                    <a16:creationId xmlns:a16="http://schemas.microsoft.com/office/drawing/2014/main" id="{12EB51C0-B27F-4DB8-986D-7575052A6795}"/>
                  </a:ext>
                </a:extLst>
              </p:cNvPr>
              <p:cNvSpPr/>
              <p:nvPr/>
            </p:nvSpPr>
            <p:spPr>
              <a:xfrm>
                <a:off x="3527780" y="2885263"/>
                <a:ext cx="347435" cy="345534"/>
              </a:xfrm>
              <a:custGeom>
                <a:avLst/>
                <a:gdLst/>
                <a:ahLst/>
                <a:cxnLst/>
                <a:rect l="l" t="t" r="r" b="b"/>
                <a:pathLst>
                  <a:path w="10967" h="10907" extrusionOk="0">
                    <a:moveTo>
                      <a:pt x="3751" y="298"/>
                    </a:moveTo>
                    <a:cubicBezTo>
                      <a:pt x="3811" y="298"/>
                      <a:pt x="3847" y="345"/>
                      <a:pt x="3847" y="405"/>
                    </a:cubicBezTo>
                    <a:cubicBezTo>
                      <a:pt x="3847" y="464"/>
                      <a:pt x="3811" y="512"/>
                      <a:pt x="3751" y="512"/>
                    </a:cubicBezTo>
                    <a:cubicBezTo>
                      <a:pt x="3692" y="512"/>
                      <a:pt x="3644" y="464"/>
                      <a:pt x="3644" y="405"/>
                    </a:cubicBezTo>
                    <a:cubicBezTo>
                      <a:pt x="3656" y="345"/>
                      <a:pt x="3704" y="298"/>
                      <a:pt x="3751" y="298"/>
                    </a:cubicBezTo>
                    <a:close/>
                    <a:moveTo>
                      <a:pt x="5490" y="298"/>
                    </a:moveTo>
                    <a:cubicBezTo>
                      <a:pt x="5549" y="298"/>
                      <a:pt x="5597" y="345"/>
                      <a:pt x="5597" y="405"/>
                    </a:cubicBezTo>
                    <a:cubicBezTo>
                      <a:pt x="5597" y="464"/>
                      <a:pt x="5549" y="512"/>
                      <a:pt x="5490" y="512"/>
                    </a:cubicBezTo>
                    <a:cubicBezTo>
                      <a:pt x="5430" y="512"/>
                      <a:pt x="5382" y="464"/>
                      <a:pt x="5382" y="405"/>
                    </a:cubicBezTo>
                    <a:cubicBezTo>
                      <a:pt x="5382" y="345"/>
                      <a:pt x="5430" y="298"/>
                      <a:pt x="5490" y="298"/>
                    </a:cubicBezTo>
                    <a:close/>
                    <a:moveTo>
                      <a:pt x="7216" y="298"/>
                    </a:moveTo>
                    <a:cubicBezTo>
                      <a:pt x="7276" y="298"/>
                      <a:pt x="7323" y="345"/>
                      <a:pt x="7323" y="405"/>
                    </a:cubicBezTo>
                    <a:cubicBezTo>
                      <a:pt x="7323" y="464"/>
                      <a:pt x="7276" y="512"/>
                      <a:pt x="7216" y="512"/>
                    </a:cubicBezTo>
                    <a:cubicBezTo>
                      <a:pt x="7156" y="512"/>
                      <a:pt x="7109" y="464"/>
                      <a:pt x="7109" y="405"/>
                    </a:cubicBezTo>
                    <a:cubicBezTo>
                      <a:pt x="7109" y="345"/>
                      <a:pt x="7156" y="298"/>
                      <a:pt x="7216" y="298"/>
                    </a:cubicBezTo>
                    <a:close/>
                    <a:moveTo>
                      <a:pt x="394" y="3632"/>
                    </a:moveTo>
                    <a:cubicBezTo>
                      <a:pt x="453" y="3632"/>
                      <a:pt x="501" y="3679"/>
                      <a:pt x="501" y="3739"/>
                    </a:cubicBezTo>
                    <a:cubicBezTo>
                      <a:pt x="501" y="3798"/>
                      <a:pt x="453" y="3846"/>
                      <a:pt x="394" y="3846"/>
                    </a:cubicBezTo>
                    <a:cubicBezTo>
                      <a:pt x="334" y="3846"/>
                      <a:pt x="287" y="3798"/>
                      <a:pt x="287" y="3739"/>
                    </a:cubicBezTo>
                    <a:cubicBezTo>
                      <a:pt x="287" y="3679"/>
                      <a:pt x="334" y="3632"/>
                      <a:pt x="394" y="3632"/>
                    </a:cubicBezTo>
                    <a:close/>
                    <a:moveTo>
                      <a:pt x="10562" y="3655"/>
                    </a:moveTo>
                    <a:cubicBezTo>
                      <a:pt x="10621" y="3655"/>
                      <a:pt x="10669" y="3691"/>
                      <a:pt x="10669" y="3763"/>
                    </a:cubicBezTo>
                    <a:cubicBezTo>
                      <a:pt x="10669" y="3822"/>
                      <a:pt x="10621" y="3858"/>
                      <a:pt x="10562" y="3858"/>
                    </a:cubicBezTo>
                    <a:cubicBezTo>
                      <a:pt x="10502" y="3858"/>
                      <a:pt x="10454" y="3822"/>
                      <a:pt x="10454" y="3763"/>
                    </a:cubicBezTo>
                    <a:cubicBezTo>
                      <a:pt x="10454" y="3691"/>
                      <a:pt x="10502" y="3655"/>
                      <a:pt x="10562" y="3655"/>
                    </a:cubicBezTo>
                    <a:close/>
                    <a:moveTo>
                      <a:pt x="394" y="5382"/>
                    </a:moveTo>
                    <a:cubicBezTo>
                      <a:pt x="453" y="5382"/>
                      <a:pt x="501" y="5417"/>
                      <a:pt x="501" y="5477"/>
                    </a:cubicBezTo>
                    <a:cubicBezTo>
                      <a:pt x="501" y="5548"/>
                      <a:pt x="453" y="5584"/>
                      <a:pt x="394" y="5584"/>
                    </a:cubicBezTo>
                    <a:cubicBezTo>
                      <a:pt x="334" y="5584"/>
                      <a:pt x="287" y="5548"/>
                      <a:pt x="287" y="5477"/>
                    </a:cubicBezTo>
                    <a:cubicBezTo>
                      <a:pt x="287" y="5417"/>
                      <a:pt x="334" y="5382"/>
                      <a:pt x="394" y="5382"/>
                    </a:cubicBezTo>
                    <a:close/>
                    <a:moveTo>
                      <a:pt x="10562" y="5382"/>
                    </a:moveTo>
                    <a:cubicBezTo>
                      <a:pt x="10621" y="5382"/>
                      <a:pt x="10669" y="5429"/>
                      <a:pt x="10669" y="5489"/>
                    </a:cubicBezTo>
                    <a:cubicBezTo>
                      <a:pt x="10669" y="5548"/>
                      <a:pt x="10621" y="5584"/>
                      <a:pt x="10562" y="5584"/>
                    </a:cubicBezTo>
                    <a:cubicBezTo>
                      <a:pt x="10502" y="5584"/>
                      <a:pt x="10454" y="5548"/>
                      <a:pt x="10454" y="5489"/>
                    </a:cubicBezTo>
                    <a:cubicBezTo>
                      <a:pt x="10454" y="5429"/>
                      <a:pt x="10502" y="5382"/>
                      <a:pt x="10562" y="5382"/>
                    </a:cubicBezTo>
                    <a:close/>
                    <a:moveTo>
                      <a:pt x="394" y="7108"/>
                    </a:moveTo>
                    <a:cubicBezTo>
                      <a:pt x="453" y="7108"/>
                      <a:pt x="501" y="7144"/>
                      <a:pt x="501" y="7215"/>
                    </a:cubicBezTo>
                    <a:cubicBezTo>
                      <a:pt x="501" y="7275"/>
                      <a:pt x="453" y="7311"/>
                      <a:pt x="394" y="7311"/>
                    </a:cubicBezTo>
                    <a:cubicBezTo>
                      <a:pt x="334" y="7311"/>
                      <a:pt x="287" y="7275"/>
                      <a:pt x="287" y="7215"/>
                    </a:cubicBezTo>
                    <a:cubicBezTo>
                      <a:pt x="287" y="7144"/>
                      <a:pt x="334" y="7108"/>
                      <a:pt x="394" y="7108"/>
                    </a:cubicBezTo>
                    <a:close/>
                    <a:moveTo>
                      <a:pt x="10562" y="7120"/>
                    </a:moveTo>
                    <a:cubicBezTo>
                      <a:pt x="10621" y="7120"/>
                      <a:pt x="10669" y="7168"/>
                      <a:pt x="10669" y="7227"/>
                    </a:cubicBezTo>
                    <a:cubicBezTo>
                      <a:pt x="10669" y="7287"/>
                      <a:pt x="10621" y="7334"/>
                      <a:pt x="10562" y="7334"/>
                    </a:cubicBezTo>
                    <a:cubicBezTo>
                      <a:pt x="10502" y="7334"/>
                      <a:pt x="10454" y="7287"/>
                      <a:pt x="10454" y="7227"/>
                    </a:cubicBezTo>
                    <a:cubicBezTo>
                      <a:pt x="10454" y="7168"/>
                      <a:pt x="10502" y="7120"/>
                      <a:pt x="10562" y="7120"/>
                    </a:cubicBezTo>
                    <a:close/>
                    <a:moveTo>
                      <a:pt x="3751" y="10454"/>
                    </a:moveTo>
                    <a:cubicBezTo>
                      <a:pt x="3811" y="10454"/>
                      <a:pt x="3847" y="10501"/>
                      <a:pt x="3847" y="10561"/>
                    </a:cubicBezTo>
                    <a:cubicBezTo>
                      <a:pt x="3847" y="10621"/>
                      <a:pt x="3811" y="10668"/>
                      <a:pt x="3751" y="10668"/>
                    </a:cubicBezTo>
                    <a:cubicBezTo>
                      <a:pt x="3692" y="10668"/>
                      <a:pt x="3644" y="10621"/>
                      <a:pt x="3644" y="10561"/>
                    </a:cubicBezTo>
                    <a:cubicBezTo>
                      <a:pt x="3644" y="10501"/>
                      <a:pt x="3680" y="10454"/>
                      <a:pt x="3751" y="10454"/>
                    </a:cubicBezTo>
                    <a:close/>
                    <a:moveTo>
                      <a:pt x="5490" y="10454"/>
                    </a:moveTo>
                    <a:cubicBezTo>
                      <a:pt x="5549" y="10454"/>
                      <a:pt x="5597" y="10501"/>
                      <a:pt x="5597" y="10561"/>
                    </a:cubicBezTo>
                    <a:cubicBezTo>
                      <a:pt x="5597" y="10621"/>
                      <a:pt x="5537" y="10668"/>
                      <a:pt x="5490" y="10668"/>
                    </a:cubicBezTo>
                    <a:cubicBezTo>
                      <a:pt x="5430" y="10668"/>
                      <a:pt x="5382" y="10621"/>
                      <a:pt x="5382" y="10561"/>
                    </a:cubicBezTo>
                    <a:cubicBezTo>
                      <a:pt x="5382" y="10501"/>
                      <a:pt x="5430" y="10454"/>
                      <a:pt x="5490" y="10454"/>
                    </a:cubicBezTo>
                    <a:close/>
                    <a:moveTo>
                      <a:pt x="7216" y="10454"/>
                    </a:moveTo>
                    <a:cubicBezTo>
                      <a:pt x="7276" y="10454"/>
                      <a:pt x="7323" y="10501"/>
                      <a:pt x="7323" y="10561"/>
                    </a:cubicBezTo>
                    <a:cubicBezTo>
                      <a:pt x="7323" y="10621"/>
                      <a:pt x="7276" y="10668"/>
                      <a:pt x="7216" y="10668"/>
                    </a:cubicBezTo>
                    <a:cubicBezTo>
                      <a:pt x="7156" y="10668"/>
                      <a:pt x="7109" y="10621"/>
                      <a:pt x="7109" y="10561"/>
                    </a:cubicBezTo>
                    <a:cubicBezTo>
                      <a:pt x="7109" y="10501"/>
                      <a:pt x="7156" y="10454"/>
                      <a:pt x="7216" y="10454"/>
                    </a:cubicBezTo>
                    <a:close/>
                    <a:moveTo>
                      <a:pt x="3811" y="0"/>
                    </a:moveTo>
                    <a:cubicBezTo>
                      <a:pt x="3561" y="0"/>
                      <a:pt x="3394" y="203"/>
                      <a:pt x="3394" y="417"/>
                    </a:cubicBezTo>
                    <a:cubicBezTo>
                      <a:pt x="3394" y="595"/>
                      <a:pt x="3489" y="750"/>
                      <a:pt x="3656" y="810"/>
                    </a:cubicBezTo>
                    <a:lnTo>
                      <a:pt x="3656" y="1738"/>
                    </a:lnTo>
                    <a:lnTo>
                      <a:pt x="1965" y="1738"/>
                    </a:lnTo>
                    <a:cubicBezTo>
                      <a:pt x="1870" y="1738"/>
                      <a:pt x="1799" y="1810"/>
                      <a:pt x="1799" y="1893"/>
                    </a:cubicBezTo>
                    <a:lnTo>
                      <a:pt x="1799" y="3596"/>
                    </a:lnTo>
                    <a:lnTo>
                      <a:pt x="799" y="3596"/>
                    </a:lnTo>
                    <a:cubicBezTo>
                      <a:pt x="739" y="3441"/>
                      <a:pt x="596" y="3322"/>
                      <a:pt x="418" y="3322"/>
                    </a:cubicBezTo>
                    <a:cubicBezTo>
                      <a:pt x="179" y="3322"/>
                      <a:pt x="1" y="3524"/>
                      <a:pt x="1" y="3739"/>
                    </a:cubicBezTo>
                    <a:cubicBezTo>
                      <a:pt x="1" y="3977"/>
                      <a:pt x="191" y="4155"/>
                      <a:pt x="418" y="4155"/>
                    </a:cubicBezTo>
                    <a:cubicBezTo>
                      <a:pt x="596" y="4155"/>
                      <a:pt x="739" y="4048"/>
                      <a:pt x="799" y="3893"/>
                    </a:cubicBezTo>
                    <a:lnTo>
                      <a:pt x="1727" y="3893"/>
                    </a:lnTo>
                    <a:lnTo>
                      <a:pt x="1727" y="5310"/>
                    </a:lnTo>
                    <a:lnTo>
                      <a:pt x="799" y="5310"/>
                    </a:lnTo>
                    <a:cubicBezTo>
                      <a:pt x="739" y="5156"/>
                      <a:pt x="596" y="5036"/>
                      <a:pt x="418" y="5036"/>
                    </a:cubicBezTo>
                    <a:cubicBezTo>
                      <a:pt x="179" y="5036"/>
                      <a:pt x="1" y="5227"/>
                      <a:pt x="1" y="5453"/>
                    </a:cubicBezTo>
                    <a:cubicBezTo>
                      <a:pt x="1" y="5691"/>
                      <a:pt x="191" y="5870"/>
                      <a:pt x="418" y="5870"/>
                    </a:cubicBezTo>
                    <a:cubicBezTo>
                      <a:pt x="596" y="5870"/>
                      <a:pt x="739" y="5763"/>
                      <a:pt x="799" y="5608"/>
                    </a:cubicBezTo>
                    <a:lnTo>
                      <a:pt x="1727" y="5608"/>
                    </a:lnTo>
                    <a:lnTo>
                      <a:pt x="1727" y="7013"/>
                    </a:lnTo>
                    <a:lnTo>
                      <a:pt x="799" y="7013"/>
                    </a:lnTo>
                    <a:cubicBezTo>
                      <a:pt x="739" y="6870"/>
                      <a:pt x="596" y="6751"/>
                      <a:pt x="418" y="6751"/>
                    </a:cubicBezTo>
                    <a:cubicBezTo>
                      <a:pt x="179" y="6751"/>
                      <a:pt x="1" y="6941"/>
                      <a:pt x="1" y="7168"/>
                    </a:cubicBezTo>
                    <a:cubicBezTo>
                      <a:pt x="1" y="7406"/>
                      <a:pt x="191" y="7584"/>
                      <a:pt x="418" y="7584"/>
                    </a:cubicBezTo>
                    <a:cubicBezTo>
                      <a:pt x="596" y="7584"/>
                      <a:pt x="739" y="7477"/>
                      <a:pt x="799" y="7311"/>
                    </a:cubicBezTo>
                    <a:lnTo>
                      <a:pt x="1727" y="7311"/>
                    </a:lnTo>
                    <a:lnTo>
                      <a:pt x="1727" y="9013"/>
                    </a:lnTo>
                    <a:cubicBezTo>
                      <a:pt x="1727" y="9097"/>
                      <a:pt x="1799" y="9180"/>
                      <a:pt x="1882" y="9180"/>
                    </a:cubicBezTo>
                    <a:lnTo>
                      <a:pt x="3585" y="9180"/>
                    </a:lnTo>
                    <a:lnTo>
                      <a:pt x="3585" y="10097"/>
                    </a:lnTo>
                    <a:cubicBezTo>
                      <a:pt x="3430" y="10156"/>
                      <a:pt x="3311" y="10311"/>
                      <a:pt x="3311" y="10490"/>
                    </a:cubicBezTo>
                    <a:cubicBezTo>
                      <a:pt x="3311" y="10728"/>
                      <a:pt x="3513" y="10906"/>
                      <a:pt x="3727" y="10906"/>
                    </a:cubicBezTo>
                    <a:cubicBezTo>
                      <a:pt x="3966" y="10906"/>
                      <a:pt x="4144" y="10704"/>
                      <a:pt x="4144" y="10490"/>
                    </a:cubicBezTo>
                    <a:cubicBezTo>
                      <a:pt x="4144" y="10311"/>
                      <a:pt x="4049" y="10156"/>
                      <a:pt x="3882" y="10097"/>
                    </a:cubicBezTo>
                    <a:lnTo>
                      <a:pt x="3882" y="9180"/>
                    </a:lnTo>
                    <a:lnTo>
                      <a:pt x="5299" y="9180"/>
                    </a:lnTo>
                    <a:lnTo>
                      <a:pt x="5299" y="10097"/>
                    </a:lnTo>
                    <a:cubicBezTo>
                      <a:pt x="5144" y="10156"/>
                      <a:pt x="5025" y="10311"/>
                      <a:pt x="5025" y="10490"/>
                    </a:cubicBezTo>
                    <a:cubicBezTo>
                      <a:pt x="5025" y="10728"/>
                      <a:pt x="5216" y="10906"/>
                      <a:pt x="5442" y="10906"/>
                    </a:cubicBezTo>
                    <a:cubicBezTo>
                      <a:pt x="5680" y="10906"/>
                      <a:pt x="5859" y="10704"/>
                      <a:pt x="5859" y="10490"/>
                    </a:cubicBezTo>
                    <a:cubicBezTo>
                      <a:pt x="5859" y="10311"/>
                      <a:pt x="5752" y="10156"/>
                      <a:pt x="5597" y="10097"/>
                    </a:cubicBezTo>
                    <a:lnTo>
                      <a:pt x="5597" y="9180"/>
                    </a:lnTo>
                    <a:lnTo>
                      <a:pt x="7002" y="9180"/>
                    </a:lnTo>
                    <a:lnTo>
                      <a:pt x="7002" y="10097"/>
                    </a:lnTo>
                    <a:cubicBezTo>
                      <a:pt x="6859" y="10156"/>
                      <a:pt x="6740" y="10311"/>
                      <a:pt x="6740" y="10490"/>
                    </a:cubicBezTo>
                    <a:cubicBezTo>
                      <a:pt x="6740" y="10728"/>
                      <a:pt x="6930" y="10906"/>
                      <a:pt x="7156" y="10906"/>
                    </a:cubicBezTo>
                    <a:cubicBezTo>
                      <a:pt x="7383" y="10906"/>
                      <a:pt x="7573" y="10704"/>
                      <a:pt x="7573" y="10490"/>
                    </a:cubicBezTo>
                    <a:cubicBezTo>
                      <a:pt x="7573" y="10311"/>
                      <a:pt x="7466" y="10156"/>
                      <a:pt x="7299" y="10097"/>
                    </a:cubicBezTo>
                    <a:lnTo>
                      <a:pt x="7299" y="9180"/>
                    </a:lnTo>
                    <a:lnTo>
                      <a:pt x="9002" y="9180"/>
                    </a:lnTo>
                    <a:cubicBezTo>
                      <a:pt x="9085" y="9180"/>
                      <a:pt x="9169" y="9097"/>
                      <a:pt x="9169" y="9013"/>
                    </a:cubicBezTo>
                    <a:lnTo>
                      <a:pt x="9169" y="7311"/>
                    </a:lnTo>
                    <a:lnTo>
                      <a:pt x="10085" y="7311"/>
                    </a:lnTo>
                    <a:cubicBezTo>
                      <a:pt x="10145" y="7465"/>
                      <a:pt x="10300" y="7584"/>
                      <a:pt x="10478" y="7584"/>
                    </a:cubicBezTo>
                    <a:cubicBezTo>
                      <a:pt x="10716" y="7584"/>
                      <a:pt x="10895" y="7394"/>
                      <a:pt x="10895" y="7168"/>
                    </a:cubicBezTo>
                    <a:cubicBezTo>
                      <a:pt x="10895" y="6930"/>
                      <a:pt x="10693" y="6751"/>
                      <a:pt x="10478" y="6751"/>
                    </a:cubicBezTo>
                    <a:cubicBezTo>
                      <a:pt x="10300" y="6751"/>
                      <a:pt x="10145" y="6858"/>
                      <a:pt x="10085" y="7013"/>
                    </a:cubicBezTo>
                    <a:lnTo>
                      <a:pt x="9169" y="7013"/>
                    </a:lnTo>
                    <a:lnTo>
                      <a:pt x="9240" y="5644"/>
                    </a:lnTo>
                    <a:lnTo>
                      <a:pt x="10157" y="5644"/>
                    </a:lnTo>
                    <a:cubicBezTo>
                      <a:pt x="10216" y="5798"/>
                      <a:pt x="10371" y="5918"/>
                      <a:pt x="10550" y="5918"/>
                    </a:cubicBezTo>
                    <a:cubicBezTo>
                      <a:pt x="10788" y="5918"/>
                      <a:pt x="10966" y="5727"/>
                      <a:pt x="10966" y="5501"/>
                    </a:cubicBezTo>
                    <a:cubicBezTo>
                      <a:pt x="10966" y="5263"/>
                      <a:pt x="10776" y="5084"/>
                      <a:pt x="10550" y="5084"/>
                    </a:cubicBezTo>
                    <a:cubicBezTo>
                      <a:pt x="10371" y="5084"/>
                      <a:pt x="10216" y="5191"/>
                      <a:pt x="10157" y="5346"/>
                    </a:cubicBezTo>
                    <a:lnTo>
                      <a:pt x="9240" y="5346"/>
                    </a:lnTo>
                    <a:lnTo>
                      <a:pt x="9240" y="3905"/>
                    </a:lnTo>
                    <a:lnTo>
                      <a:pt x="10157" y="3905"/>
                    </a:lnTo>
                    <a:cubicBezTo>
                      <a:pt x="10216" y="4060"/>
                      <a:pt x="10371" y="4179"/>
                      <a:pt x="10550" y="4179"/>
                    </a:cubicBezTo>
                    <a:cubicBezTo>
                      <a:pt x="10788" y="4179"/>
                      <a:pt x="10966" y="3977"/>
                      <a:pt x="10966" y="3763"/>
                    </a:cubicBezTo>
                    <a:cubicBezTo>
                      <a:pt x="10966" y="3524"/>
                      <a:pt x="10776" y="3346"/>
                      <a:pt x="10550" y="3346"/>
                    </a:cubicBezTo>
                    <a:cubicBezTo>
                      <a:pt x="10371" y="3346"/>
                      <a:pt x="10216" y="3441"/>
                      <a:pt x="10157" y="3608"/>
                    </a:cubicBezTo>
                    <a:lnTo>
                      <a:pt x="9240" y="3608"/>
                    </a:lnTo>
                    <a:lnTo>
                      <a:pt x="9240" y="1917"/>
                    </a:lnTo>
                    <a:cubicBezTo>
                      <a:pt x="9240" y="1822"/>
                      <a:pt x="9169" y="1750"/>
                      <a:pt x="9073" y="1750"/>
                    </a:cubicBezTo>
                    <a:lnTo>
                      <a:pt x="8395" y="1750"/>
                    </a:lnTo>
                    <a:cubicBezTo>
                      <a:pt x="8299" y="1750"/>
                      <a:pt x="8228" y="1822"/>
                      <a:pt x="8228" y="1917"/>
                    </a:cubicBezTo>
                    <a:cubicBezTo>
                      <a:pt x="8228" y="2000"/>
                      <a:pt x="8299" y="2072"/>
                      <a:pt x="8395" y="2072"/>
                    </a:cubicBezTo>
                    <a:lnTo>
                      <a:pt x="8930" y="2072"/>
                    </a:lnTo>
                    <a:lnTo>
                      <a:pt x="8930" y="3763"/>
                    </a:lnTo>
                    <a:lnTo>
                      <a:pt x="8930" y="5489"/>
                    </a:lnTo>
                    <a:lnTo>
                      <a:pt x="8930" y="7215"/>
                    </a:lnTo>
                    <a:lnTo>
                      <a:pt x="8930" y="8906"/>
                    </a:lnTo>
                    <a:lnTo>
                      <a:pt x="2049" y="8906"/>
                    </a:lnTo>
                    <a:lnTo>
                      <a:pt x="2049" y="7215"/>
                    </a:lnTo>
                    <a:lnTo>
                      <a:pt x="2049" y="5489"/>
                    </a:lnTo>
                    <a:lnTo>
                      <a:pt x="2049" y="3763"/>
                    </a:lnTo>
                    <a:lnTo>
                      <a:pt x="2049" y="2060"/>
                    </a:lnTo>
                    <a:lnTo>
                      <a:pt x="7752" y="2060"/>
                    </a:lnTo>
                    <a:cubicBezTo>
                      <a:pt x="7835" y="2060"/>
                      <a:pt x="7918" y="1988"/>
                      <a:pt x="7918" y="1893"/>
                    </a:cubicBezTo>
                    <a:cubicBezTo>
                      <a:pt x="7918" y="1810"/>
                      <a:pt x="7835" y="1738"/>
                      <a:pt x="7752" y="1738"/>
                    </a:cubicBezTo>
                    <a:lnTo>
                      <a:pt x="7383" y="1738"/>
                    </a:lnTo>
                    <a:lnTo>
                      <a:pt x="7383" y="810"/>
                    </a:lnTo>
                    <a:cubicBezTo>
                      <a:pt x="7526" y="750"/>
                      <a:pt x="7645" y="595"/>
                      <a:pt x="7645" y="417"/>
                    </a:cubicBezTo>
                    <a:cubicBezTo>
                      <a:pt x="7645" y="179"/>
                      <a:pt x="7454" y="0"/>
                      <a:pt x="7228" y="0"/>
                    </a:cubicBezTo>
                    <a:cubicBezTo>
                      <a:pt x="6990" y="0"/>
                      <a:pt x="6811" y="203"/>
                      <a:pt x="6811" y="417"/>
                    </a:cubicBezTo>
                    <a:cubicBezTo>
                      <a:pt x="6811" y="595"/>
                      <a:pt x="6918" y="750"/>
                      <a:pt x="7085" y="810"/>
                    </a:cubicBezTo>
                    <a:lnTo>
                      <a:pt x="7085" y="1738"/>
                    </a:lnTo>
                    <a:lnTo>
                      <a:pt x="5668" y="1738"/>
                    </a:lnTo>
                    <a:lnTo>
                      <a:pt x="5668" y="810"/>
                    </a:lnTo>
                    <a:cubicBezTo>
                      <a:pt x="5811" y="750"/>
                      <a:pt x="5930" y="595"/>
                      <a:pt x="5930" y="417"/>
                    </a:cubicBezTo>
                    <a:cubicBezTo>
                      <a:pt x="5930" y="179"/>
                      <a:pt x="5740" y="0"/>
                      <a:pt x="5513" y="0"/>
                    </a:cubicBezTo>
                    <a:cubicBezTo>
                      <a:pt x="5275" y="0"/>
                      <a:pt x="5097" y="203"/>
                      <a:pt x="5097" y="417"/>
                    </a:cubicBezTo>
                    <a:cubicBezTo>
                      <a:pt x="5097" y="595"/>
                      <a:pt x="5204" y="750"/>
                      <a:pt x="5371" y="810"/>
                    </a:cubicBezTo>
                    <a:lnTo>
                      <a:pt x="5371" y="1738"/>
                    </a:lnTo>
                    <a:lnTo>
                      <a:pt x="3954" y="1738"/>
                    </a:lnTo>
                    <a:lnTo>
                      <a:pt x="3954" y="810"/>
                    </a:lnTo>
                    <a:cubicBezTo>
                      <a:pt x="4108" y="750"/>
                      <a:pt x="4216" y="595"/>
                      <a:pt x="4216" y="417"/>
                    </a:cubicBezTo>
                    <a:cubicBezTo>
                      <a:pt x="4216" y="179"/>
                      <a:pt x="4025" y="0"/>
                      <a:pt x="38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9755;p79">
                <a:extLst>
                  <a:ext uri="{FF2B5EF4-FFF2-40B4-BE49-F238E27FC236}">
                    <a16:creationId xmlns:a16="http://schemas.microsoft.com/office/drawing/2014/main" id="{324F16FE-7CD7-4DDD-9DE6-14DD89C9F7C4}"/>
                  </a:ext>
                </a:extLst>
              </p:cNvPr>
              <p:cNvSpPr/>
              <p:nvPr/>
            </p:nvSpPr>
            <p:spPr>
              <a:xfrm>
                <a:off x="3599440" y="2956543"/>
                <a:ext cx="204494" cy="204843"/>
              </a:xfrm>
              <a:custGeom>
                <a:avLst/>
                <a:gdLst/>
                <a:ahLst/>
                <a:cxnLst/>
                <a:rect l="l" t="t" r="r" b="b"/>
                <a:pathLst>
                  <a:path w="6455" h="6466" extrusionOk="0">
                    <a:moveTo>
                      <a:pt x="156" y="0"/>
                    </a:moveTo>
                    <a:cubicBezTo>
                      <a:pt x="72" y="0"/>
                      <a:pt x="1" y="84"/>
                      <a:pt x="1" y="167"/>
                    </a:cubicBezTo>
                    <a:lnTo>
                      <a:pt x="1" y="4644"/>
                    </a:lnTo>
                    <a:cubicBezTo>
                      <a:pt x="1" y="4739"/>
                      <a:pt x="72" y="4811"/>
                      <a:pt x="156" y="4811"/>
                    </a:cubicBezTo>
                    <a:cubicBezTo>
                      <a:pt x="251" y="4811"/>
                      <a:pt x="322" y="4739"/>
                      <a:pt x="322" y="4644"/>
                    </a:cubicBezTo>
                    <a:lnTo>
                      <a:pt x="322" y="334"/>
                    </a:lnTo>
                    <a:lnTo>
                      <a:pt x="6133" y="334"/>
                    </a:lnTo>
                    <a:lnTo>
                      <a:pt x="6133" y="6132"/>
                    </a:lnTo>
                    <a:lnTo>
                      <a:pt x="322" y="6132"/>
                    </a:lnTo>
                    <a:lnTo>
                      <a:pt x="322" y="5287"/>
                    </a:lnTo>
                    <a:cubicBezTo>
                      <a:pt x="322" y="5203"/>
                      <a:pt x="251" y="5120"/>
                      <a:pt x="156" y="5120"/>
                    </a:cubicBezTo>
                    <a:cubicBezTo>
                      <a:pt x="72" y="5120"/>
                      <a:pt x="1" y="5203"/>
                      <a:pt x="1" y="5287"/>
                    </a:cubicBezTo>
                    <a:lnTo>
                      <a:pt x="1" y="6299"/>
                    </a:lnTo>
                    <a:cubicBezTo>
                      <a:pt x="1" y="6394"/>
                      <a:pt x="72" y="6466"/>
                      <a:pt x="156" y="6466"/>
                    </a:cubicBezTo>
                    <a:lnTo>
                      <a:pt x="6287" y="6466"/>
                    </a:lnTo>
                    <a:cubicBezTo>
                      <a:pt x="6383" y="6466"/>
                      <a:pt x="6454" y="6394"/>
                      <a:pt x="6454" y="6299"/>
                    </a:cubicBezTo>
                    <a:lnTo>
                      <a:pt x="6454" y="167"/>
                    </a:lnTo>
                    <a:cubicBezTo>
                      <a:pt x="6442" y="84"/>
                      <a:pt x="6383" y="0"/>
                      <a:pt x="6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9756;p79">
                <a:extLst>
                  <a:ext uri="{FF2B5EF4-FFF2-40B4-BE49-F238E27FC236}">
                    <a16:creationId xmlns:a16="http://schemas.microsoft.com/office/drawing/2014/main" id="{9560DB83-AB20-40F9-A2D7-E5049BA102F5}"/>
                  </a:ext>
                </a:extLst>
              </p:cNvPr>
              <p:cNvSpPr/>
              <p:nvPr/>
            </p:nvSpPr>
            <p:spPr>
              <a:xfrm>
                <a:off x="3661691" y="3018763"/>
                <a:ext cx="79992" cy="80372"/>
              </a:xfrm>
              <a:custGeom>
                <a:avLst/>
                <a:gdLst/>
                <a:ahLst/>
                <a:cxnLst/>
                <a:rect l="l" t="t" r="r" b="b"/>
                <a:pathLst>
                  <a:path w="2525" h="2537" extrusionOk="0">
                    <a:moveTo>
                      <a:pt x="155" y="1"/>
                    </a:moveTo>
                    <a:cubicBezTo>
                      <a:pt x="72" y="1"/>
                      <a:pt x="1" y="84"/>
                      <a:pt x="1" y="168"/>
                    </a:cubicBezTo>
                    <a:lnTo>
                      <a:pt x="1" y="2370"/>
                    </a:lnTo>
                    <a:cubicBezTo>
                      <a:pt x="1" y="2466"/>
                      <a:pt x="72" y="2537"/>
                      <a:pt x="155" y="2537"/>
                    </a:cubicBezTo>
                    <a:lnTo>
                      <a:pt x="1013" y="2537"/>
                    </a:lnTo>
                    <a:cubicBezTo>
                      <a:pt x="1096" y="2537"/>
                      <a:pt x="1167" y="2466"/>
                      <a:pt x="1167" y="2370"/>
                    </a:cubicBezTo>
                    <a:cubicBezTo>
                      <a:pt x="1167" y="2287"/>
                      <a:pt x="1096" y="2204"/>
                      <a:pt x="1013" y="2204"/>
                    </a:cubicBezTo>
                    <a:lnTo>
                      <a:pt x="322" y="2204"/>
                    </a:lnTo>
                    <a:lnTo>
                      <a:pt x="322" y="322"/>
                    </a:lnTo>
                    <a:lnTo>
                      <a:pt x="2215" y="322"/>
                    </a:lnTo>
                    <a:lnTo>
                      <a:pt x="2215" y="2204"/>
                    </a:lnTo>
                    <a:lnTo>
                      <a:pt x="1632" y="2204"/>
                    </a:lnTo>
                    <a:cubicBezTo>
                      <a:pt x="1548" y="2204"/>
                      <a:pt x="1465" y="2287"/>
                      <a:pt x="1465" y="2370"/>
                    </a:cubicBezTo>
                    <a:cubicBezTo>
                      <a:pt x="1465" y="2466"/>
                      <a:pt x="1548" y="2537"/>
                      <a:pt x="1632" y="2537"/>
                    </a:cubicBezTo>
                    <a:lnTo>
                      <a:pt x="2346" y="2537"/>
                    </a:lnTo>
                    <a:cubicBezTo>
                      <a:pt x="2441" y="2537"/>
                      <a:pt x="2513" y="2466"/>
                      <a:pt x="2513" y="2370"/>
                    </a:cubicBezTo>
                    <a:lnTo>
                      <a:pt x="2513" y="168"/>
                    </a:lnTo>
                    <a:cubicBezTo>
                      <a:pt x="2525" y="84"/>
                      <a:pt x="2453" y="1"/>
                      <a:pt x="2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9757;p79">
                <a:extLst>
                  <a:ext uri="{FF2B5EF4-FFF2-40B4-BE49-F238E27FC236}">
                    <a16:creationId xmlns:a16="http://schemas.microsoft.com/office/drawing/2014/main" id="{BB898EDE-36E7-4A8A-AB86-2ACA81DEC7F3}"/>
                  </a:ext>
                </a:extLst>
              </p:cNvPr>
              <p:cNvSpPr/>
              <p:nvPr/>
            </p:nvSpPr>
            <p:spPr>
              <a:xfrm>
                <a:off x="3625101" y="2982552"/>
                <a:ext cx="18501" cy="18533"/>
              </a:xfrm>
              <a:custGeom>
                <a:avLst/>
                <a:gdLst/>
                <a:ahLst/>
                <a:cxnLst/>
                <a:rect l="l" t="t" r="r" b="b"/>
                <a:pathLst>
                  <a:path w="584" h="585" extrusionOk="0">
                    <a:moveTo>
                      <a:pt x="167" y="1"/>
                    </a:moveTo>
                    <a:cubicBezTo>
                      <a:pt x="84" y="1"/>
                      <a:pt x="1" y="72"/>
                      <a:pt x="1" y="168"/>
                    </a:cubicBezTo>
                    <a:lnTo>
                      <a:pt x="1" y="418"/>
                    </a:lnTo>
                    <a:cubicBezTo>
                      <a:pt x="1" y="513"/>
                      <a:pt x="84" y="584"/>
                      <a:pt x="167" y="584"/>
                    </a:cubicBezTo>
                    <a:lnTo>
                      <a:pt x="417" y="584"/>
                    </a:lnTo>
                    <a:cubicBezTo>
                      <a:pt x="513" y="584"/>
                      <a:pt x="584" y="513"/>
                      <a:pt x="584" y="418"/>
                    </a:cubicBezTo>
                    <a:lnTo>
                      <a:pt x="584" y="168"/>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9758;p79">
                <a:extLst>
                  <a:ext uri="{FF2B5EF4-FFF2-40B4-BE49-F238E27FC236}">
                    <a16:creationId xmlns:a16="http://schemas.microsoft.com/office/drawing/2014/main" id="{C0CA656A-6DFD-43AE-A3D6-85A8EBA693C5}"/>
                  </a:ext>
                </a:extLst>
              </p:cNvPr>
              <p:cNvSpPr/>
              <p:nvPr/>
            </p:nvSpPr>
            <p:spPr>
              <a:xfrm>
                <a:off x="3651522" y="2982552"/>
                <a:ext cx="18881" cy="18533"/>
              </a:xfrm>
              <a:custGeom>
                <a:avLst/>
                <a:gdLst/>
                <a:ahLst/>
                <a:cxnLst/>
                <a:rect l="l" t="t" r="r" b="b"/>
                <a:pathLst>
                  <a:path w="596" h="585" extrusionOk="0">
                    <a:moveTo>
                      <a:pt x="167" y="1"/>
                    </a:moveTo>
                    <a:cubicBezTo>
                      <a:pt x="83" y="1"/>
                      <a:pt x="0" y="72"/>
                      <a:pt x="0" y="168"/>
                    </a:cubicBezTo>
                    <a:lnTo>
                      <a:pt x="0" y="418"/>
                    </a:lnTo>
                    <a:cubicBezTo>
                      <a:pt x="0" y="513"/>
                      <a:pt x="83" y="584"/>
                      <a:pt x="167" y="584"/>
                    </a:cubicBezTo>
                    <a:lnTo>
                      <a:pt x="417" y="584"/>
                    </a:lnTo>
                    <a:cubicBezTo>
                      <a:pt x="512" y="584"/>
                      <a:pt x="583" y="513"/>
                      <a:pt x="583" y="418"/>
                    </a:cubicBezTo>
                    <a:lnTo>
                      <a:pt x="583" y="168"/>
                    </a:lnTo>
                    <a:cubicBezTo>
                      <a:pt x="595" y="72"/>
                      <a:pt x="524"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9759;p79">
                <a:extLst>
                  <a:ext uri="{FF2B5EF4-FFF2-40B4-BE49-F238E27FC236}">
                    <a16:creationId xmlns:a16="http://schemas.microsoft.com/office/drawing/2014/main" id="{91258DA7-AD8A-4075-A513-C0D3DD2F6F1C}"/>
                  </a:ext>
                </a:extLst>
              </p:cNvPr>
              <p:cNvSpPr/>
              <p:nvPr/>
            </p:nvSpPr>
            <p:spPr>
              <a:xfrm>
                <a:off x="3679052" y="2982552"/>
                <a:ext cx="18501" cy="18533"/>
              </a:xfrm>
              <a:custGeom>
                <a:avLst/>
                <a:gdLst/>
                <a:ahLst/>
                <a:cxnLst/>
                <a:rect l="l" t="t" r="r" b="b"/>
                <a:pathLst>
                  <a:path w="584" h="585" extrusionOk="0">
                    <a:moveTo>
                      <a:pt x="167" y="1"/>
                    </a:moveTo>
                    <a:cubicBezTo>
                      <a:pt x="72" y="1"/>
                      <a:pt x="0" y="72"/>
                      <a:pt x="0" y="168"/>
                    </a:cubicBezTo>
                    <a:lnTo>
                      <a:pt x="0" y="418"/>
                    </a:lnTo>
                    <a:cubicBezTo>
                      <a:pt x="0" y="513"/>
                      <a:pt x="72" y="584"/>
                      <a:pt x="167" y="584"/>
                    </a:cubicBezTo>
                    <a:lnTo>
                      <a:pt x="417" y="584"/>
                    </a:lnTo>
                    <a:cubicBezTo>
                      <a:pt x="500" y="584"/>
                      <a:pt x="584" y="513"/>
                      <a:pt x="584" y="418"/>
                    </a:cubicBezTo>
                    <a:lnTo>
                      <a:pt x="584" y="168"/>
                    </a:lnTo>
                    <a:cubicBezTo>
                      <a:pt x="584"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9760;p79">
                <a:extLst>
                  <a:ext uri="{FF2B5EF4-FFF2-40B4-BE49-F238E27FC236}">
                    <a16:creationId xmlns:a16="http://schemas.microsoft.com/office/drawing/2014/main" id="{F2926F1D-F354-44F5-9146-C9B0F2E81D57}"/>
                  </a:ext>
                </a:extLst>
              </p:cNvPr>
              <p:cNvSpPr/>
              <p:nvPr/>
            </p:nvSpPr>
            <p:spPr>
              <a:xfrm>
                <a:off x="3705822" y="2982552"/>
                <a:ext cx="18501" cy="18533"/>
              </a:xfrm>
              <a:custGeom>
                <a:avLst/>
                <a:gdLst/>
                <a:ahLst/>
                <a:cxnLst/>
                <a:rect l="l" t="t" r="r" b="b"/>
                <a:pathLst>
                  <a:path w="584" h="585" extrusionOk="0">
                    <a:moveTo>
                      <a:pt x="167" y="1"/>
                    </a:moveTo>
                    <a:cubicBezTo>
                      <a:pt x="72" y="1"/>
                      <a:pt x="1" y="72"/>
                      <a:pt x="1" y="168"/>
                    </a:cubicBezTo>
                    <a:lnTo>
                      <a:pt x="1" y="418"/>
                    </a:lnTo>
                    <a:cubicBezTo>
                      <a:pt x="1" y="513"/>
                      <a:pt x="72" y="584"/>
                      <a:pt x="167" y="584"/>
                    </a:cubicBezTo>
                    <a:lnTo>
                      <a:pt x="417" y="584"/>
                    </a:lnTo>
                    <a:cubicBezTo>
                      <a:pt x="513" y="584"/>
                      <a:pt x="584" y="513"/>
                      <a:pt x="584" y="418"/>
                    </a:cubicBezTo>
                    <a:lnTo>
                      <a:pt x="584" y="168"/>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9761;p79">
                <a:extLst>
                  <a:ext uri="{FF2B5EF4-FFF2-40B4-BE49-F238E27FC236}">
                    <a16:creationId xmlns:a16="http://schemas.microsoft.com/office/drawing/2014/main" id="{E512D5E4-F8F9-40F1-ADD6-782B133AE178}"/>
                  </a:ext>
                </a:extLst>
              </p:cNvPr>
              <p:cNvSpPr/>
              <p:nvPr/>
            </p:nvSpPr>
            <p:spPr>
              <a:xfrm>
                <a:off x="3732591" y="2982552"/>
                <a:ext cx="18533" cy="18533"/>
              </a:xfrm>
              <a:custGeom>
                <a:avLst/>
                <a:gdLst/>
                <a:ahLst/>
                <a:cxnLst/>
                <a:rect l="l" t="t" r="r" b="b"/>
                <a:pathLst>
                  <a:path w="585" h="585" extrusionOk="0">
                    <a:moveTo>
                      <a:pt x="168" y="1"/>
                    </a:moveTo>
                    <a:cubicBezTo>
                      <a:pt x="72" y="1"/>
                      <a:pt x="1" y="72"/>
                      <a:pt x="1" y="168"/>
                    </a:cubicBezTo>
                    <a:lnTo>
                      <a:pt x="1" y="418"/>
                    </a:lnTo>
                    <a:cubicBezTo>
                      <a:pt x="1" y="513"/>
                      <a:pt x="72" y="584"/>
                      <a:pt x="168" y="584"/>
                    </a:cubicBezTo>
                    <a:lnTo>
                      <a:pt x="418" y="584"/>
                    </a:lnTo>
                    <a:cubicBezTo>
                      <a:pt x="513" y="584"/>
                      <a:pt x="584" y="513"/>
                      <a:pt x="584" y="418"/>
                    </a:cubicBezTo>
                    <a:lnTo>
                      <a:pt x="584" y="168"/>
                    </a:lnTo>
                    <a:cubicBezTo>
                      <a:pt x="584" y="72"/>
                      <a:pt x="513"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9762;p79">
                <a:extLst>
                  <a:ext uri="{FF2B5EF4-FFF2-40B4-BE49-F238E27FC236}">
                    <a16:creationId xmlns:a16="http://schemas.microsoft.com/office/drawing/2014/main" id="{823606DD-4911-434F-8A5E-172A475FE0F2}"/>
                  </a:ext>
                </a:extLst>
              </p:cNvPr>
              <p:cNvSpPr/>
              <p:nvPr/>
            </p:nvSpPr>
            <p:spPr>
              <a:xfrm>
                <a:off x="3759773" y="2982552"/>
                <a:ext cx="18121" cy="18533"/>
              </a:xfrm>
              <a:custGeom>
                <a:avLst/>
                <a:gdLst/>
                <a:ahLst/>
                <a:cxnLst/>
                <a:rect l="l" t="t" r="r" b="b"/>
                <a:pathLst>
                  <a:path w="572" h="585" extrusionOk="0">
                    <a:moveTo>
                      <a:pt x="155" y="1"/>
                    </a:moveTo>
                    <a:cubicBezTo>
                      <a:pt x="72" y="1"/>
                      <a:pt x="0" y="72"/>
                      <a:pt x="0" y="168"/>
                    </a:cubicBezTo>
                    <a:lnTo>
                      <a:pt x="0" y="418"/>
                    </a:lnTo>
                    <a:cubicBezTo>
                      <a:pt x="0" y="513"/>
                      <a:pt x="72" y="584"/>
                      <a:pt x="155" y="584"/>
                    </a:cubicBezTo>
                    <a:lnTo>
                      <a:pt x="417" y="584"/>
                    </a:lnTo>
                    <a:cubicBezTo>
                      <a:pt x="500" y="584"/>
                      <a:pt x="572" y="513"/>
                      <a:pt x="572" y="418"/>
                    </a:cubicBezTo>
                    <a:lnTo>
                      <a:pt x="572" y="168"/>
                    </a:lnTo>
                    <a:cubicBezTo>
                      <a:pt x="572"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9763;p79">
                <a:extLst>
                  <a:ext uri="{FF2B5EF4-FFF2-40B4-BE49-F238E27FC236}">
                    <a16:creationId xmlns:a16="http://schemas.microsoft.com/office/drawing/2014/main" id="{A625E504-E424-478E-AE2B-66AD7D8F44F7}"/>
                  </a:ext>
                </a:extLst>
              </p:cNvPr>
              <p:cNvSpPr/>
              <p:nvPr/>
            </p:nvSpPr>
            <p:spPr>
              <a:xfrm>
                <a:off x="3625101" y="3116844"/>
                <a:ext cx="18501" cy="18501"/>
              </a:xfrm>
              <a:custGeom>
                <a:avLst/>
                <a:gdLst/>
                <a:ahLst/>
                <a:cxnLst/>
                <a:rect l="l" t="t" r="r" b="b"/>
                <a:pathLst>
                  <a:path w="584" h="584" extrusionOk="0">
                    <a:moveTo>
                      <a:pt x="167" y="1"/>
                    </a:moveTo>
                    <a:cubicBezTo>
                      <a:pt x="84" y="1"/>
                      <a:pt x="1" y="84"/>
                      <a:pt x="1" y="167"/>
                    </a:cubicBezTo>
                    <a:lnTo>
                      <a:pt x="1" y="417"/>
                    </a:lnTo>
                    <a:cubicBezTo>
                      <a:pt x="1" y="513"/>
                      <a:pt x="84" y="584"/>
                      <a:pt x="167" y="584"/>
                    </a:cubicBezTo>
                    <a:lnTo>
                      <a:pt x="417" y="584"/>
                    </a:lnTo>
                    <a:cubicBezTo>
                      <a:pt x="513" y="584"/>
                      <a:pt x="584" y="513"/>
                      <a:pt x="584" y="417"/>
                    </a:cubicBezTo>
                    <a:lnTo>
                      <a:pt x="584" y="167"/>
                    </a:lnTo>
                    <a:cubicBezTo>
                      <a:pt x="584" y="84"/>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9764;p79">
                <a:extLst>
                  <a:ext uri="{FF2B5EF4-FFF2-40B4-BE49-F238E27FC236}">
                    <a16:creationId xmlns:a16="http://schemas.microsoft.com/office/drawing/2014/main" id="{79A3754C-3AD8-4E7A-867C-3F20E7871091}"/>
                  </a:ext>
                </a:extLst>
              </p:cNvPr>
              <p:cNvSpPr/>
              <p:nvPr/>
            </p:nvSpPr>
            <p:spPr>
              <a:xfrm>
                <a:off x="3651522" y="3116844"/>
                <a:ext cx="18881" cy="18501"/>
              </a:xfrm>
              <a:custGeom>
                <a:avLst/>
                <a:gdLst/>
                <a:ahLst/>
                <a:cxnLst/>
                <a:rect l="l" t="t" r="r" b="b"/>
                <a:pathLst>
                  <a:path w="596" h="584" extrusionOk="0">
                    <a:moveTo>
                      <a:pt x="167" y="1"/>
                    </a:moveTo>
                    <a:cubicBezTo>
                      <a:pt x="83" y="1"/>
                      <a:pt x="0" y="84"/>
                      <a:pt x="0" y="167"/>
                    </a:cubicBezTo>
                    <a:lnTo>
                      <a:pt x="0" y="417"/>
                    </a:lnTo>
                    <a:cubicBezTo>
                      <a:pt x="0" y="513"/>
                      <a:pt x="83" y="584"/>
                      <a:pt x="167" y="584"/>
                    </a:cubicBezTo>
                    <a:lnTo>
                      <a:pt x="417" y="584"/>
                    </a:lnTo>
                    <a:cubicBezTo>
                      <a:pt x="512" y="584"/>
                      <a:pt x="583" y="513"/>
                      <a:pt x="583" y="417"/>
                    </a:cubicBezTo>
                    <a:lnTo>
                      <a:pt x="583" y="167"/>
                    </a:lnTo>
                    <a:cubicBezTo>
                      <a:pt x="595" y="84"/>
                      <a:pt x="524"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9765;p79">
                <a:extLst>
                  <a:ext uri="{FF2B5EF4-FFF2-40B4-BE49-F238E27FC236}">
                    <a16:creationId xmlns:a16="http://schemas.microsoft.com/office/drawing/2014/main" id="{8B257810-CDA7-49F1-A3E9-015280393785}"/>
                  </a:ext>
                </a:extLst>
              </p:cNvPr>
              <p:cNvSpPr/>
              <p:nvPr/>
            </p:nvSpPr>
            <p:spPr>
              <a:xfrm>
                <a:off x="3679052" y="3116844"/>
                <a:ext cx="18501" cy="18501"/>
              </a:xfrm>
              <a:custGeom>
                <a:avLst/>
                <a:gdLst/>
                <a:ahLst/>
                <a:cxnLst/>
                <a:rect l="l" t="t" r="r" b="b"/>
                <a:pathLst>
                  <a:path w="584" h="584" extrusionOk="0">
                    <a:moveTo>
                      <a:pt x="167" y="1"/>
                    </a:moveTo>
                    <a:cubicBezTo>
                      <a:pt x="72" y="1"/>
                      <a:pt x="0" y="84"/>
                      <a:pt x="0" y="167"/>
                    </a:cubicBezTo>
                    <a:lnTo>
                      <a:pt x="0" y="417"/>
                    </a:lnTo>
                    <a:cubicBezTo>
                      <a:pt x="0" y="513"/>
                      <a:pt x="72" y="584"/>
                      <a:pt x="167" y="584"/>
                    </a:cubicBezTo>
                    <a:lnTo>
                      <a:pt x="417" y="584"/>
                    </a:lnTo>
                    <a:cubicBezTo>
                      <a:pt x="500" y="584"/>
                      <a:pt x="584" y="513"/>
                      <a:pt x="584" y="417"/>
                    </a:cubicBezTo>
                    <a:lnTo>
                      <a:pt x="584" y="167"/>
                    </a:lnTo>
                    <a:cubicBezTo>
                      <a:pt x="584" y="84"/>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9766;p79">
                <a:extLst>
                  <a:ext uri="{FF2B5EF4-FFF2-40B4-BE49-F238E27FC236}">
                    <a16:creationId xmlns:a16="http://schemas.microsoft.com/office/drawing/2014/main" id="{115D22A3-02EA-43FE-84B4-25DA95F432B1}"/>
                  </a:ext>
                </a:extLst>
              </p:cNvPr>
              <p:cNvSpPr/>
              <p:nvPr/>
            </p:nvSpPr>
            <p:spPr>
              <a:xfrm>
                <a:off x="3705822" y="3116844"/>
                <a:ext cx="18501" cy="18501"/>
              </a:xfrm>
              <a:custGeom>
                <a:avLst/>
                <a:gdLst/>
                <a:ahLst/>
                <a:cxnLst/>
                <a:rect l="l" t="t" r="r" b="b"/>
                <a:pathLst>
                  <a:path w="584" h="584" extrusionOk="0">
                    <a:moveTo>
                      <a:pt x="167" y="1"/>
                    </a:moveTo>
                    <a:cubicBezTo>
                      <a:pt x="72" y="1"/>
                      <a:pt x="1" y="84"/>
                      <a:pt x="1" y="167"/>
                    </a:cubicBezTo>
                    <a:lnTo>
                      <a:pt x="1" y="417"/>
                    </a:lnTo>
                    <a:cubicBezTo>
                      <a:pt x="1" y="513"/>
                      <a:pt x="72" y="584"/>
                      <a:pt x="167" y="584"/>
                    </a:cubicBezTo>
                    <a:lnTo>
                      <a:pt x="417" y="584"/>
                    </a:lnTo>
                    <a:cubicBezTo>
                      <a:pt x="513" y="584"/>
                      <a:pt x="584" y="513"/>
                      <a:pt x="584" y="417"/>
                    </a:cubicBezTo>
                    <a:lnTo>
                      <a:pt x="584" y="167"/>
                    </a:lnTo>
                    <a:cubicBezTo>
                      <a:pt x="584" y="84"/>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9767;p79">
                <a:extLst>
                  <a:ext uri="{FF2B5EF4-FFF2-40B4-BE49-F238E27FC236}">
                    <a16:creationId xmlns:a16="http://schemas.microsoft.com/office/drawing/2014/main" id="{7646A527-3264-4B12-8A7F-5BE374FB2A4D}"/>
                  </a:ext>
                </a:extLst>
              </p:cNvPr>
              <p:cNvSpPr/>
              <p:nvPr/>
            </p:nvSpPr>
            <p:spPr>
              <a:xfrm>
                <a:off x="3732591" y="3116844"/>
                <a:ext cx="18533" cy="18501"/>
              </a:xfrm>
              <a:custGeom>
                <a:avLst/>
                <a:gdLst/>
                <a:ahLst/>
                <a:cxnLst/>
                <a:rect l="l" t="t" r="r" b="b"/>
                <a:pathLst>
                  <a:path w="585" h="584" extrusionOk="0">
                    <a:moveTo>
                      <a:pt x="168" y="1"/>
                    </a:moveTo>
                    <a:cubicBezTo>
                      <a:pt x="72" y="1"/>
                      <a:pt x="1" y="84"/>
                      <a:pt x="1" y="167"/>
                    </a:cubicBezTo>
                    <a:lnTo>
                      <a:pt x="1" y="417"/>
                    </a:lnTo>
                    <a:cubicBezTo>
                      <a:pt x="1" y="513"/>
                      <a:pt x="72" y="584"/>
                      <a:pt x="168" y="584"/>
                    </a:cubicBezTo>
                    <a:lnTo>
                      <a:pt x="418" y="584"/>
                    </a:lnTo>
                    <a:cubicBezTo>
                      <a:pt x="513" y="584"/>
                      <a:pt x="584" y="513"/>
                      <a:pt x="584" y="417"/>
                    </a:cubicBezTo>
                    <a:lnTo>
                      <a:pt x="584" y="167"/>
                    </a:lnTo>
                    <a:cubicBezTo>
                      <a:pt x="584" y="84"/>
                      <a:pt x="513"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9768;p79">
                <a:extLst>
                  <a:ext uri="{FF2B5EF4-FFF2-40B4-BE49-F238E27FC236}">
                    <a16:creationId xmlns:a16="http://schemas.microsoft.com/office/drawing/2014/main" id="{79DECCB1-2383-4AAC-875B-56BF0EFA8822}"/>
                  </a:ext>
                </a:extLst>
              </p:cNvPr>
              <p:cNvSpPr/>
              <p:nvPr/>
            </p:nvSpPr>
            <p:spPr>
              <a:xfrm>
                <a:off x="3759773" y="3116844"/>
                <a:ext cx="18121" cy="18501"/>
              </a:xfrm>
              <a:custGeom>
                <a:avLst/>
                <a:gdLst/>
                <a:ahLst/>
                <a:cxnLst/>
                <a:rect l="l" t="t" r="r" b="b"/>
                <a:pathLst>
                  <a:path w="572" h="584" extrusionOk="0">
                    <a:moveTo>
                      <a:pt x="155" y="1"/>
                    </a:moveTo>
                    <a:cubicBezTo>
                      <a:pt x="72" y="1"/>
                      <a:pt x="0" y="84"/>
                      <a:pt x="0" y="167"/>
                    </a:cubicBezTo>
                    <a:lnTo>
                      <a:pt x="0" y="417"/>
                    </a:lnTo>
                    <a:cubicBezTo>
                      <a:pt x="0" y="513"/>
                      <a:pt x="72" y="584"/>
                      <a:pt x="155" y="584"/>
                    </a:cubicBezTo>
                    <a:lnTo>
                      <a:pt x="417" y="584"/>
                    </a:lnTo>
                    <a:cubicBezTo>
                      <a:pt x="500" y="584"/>
                      <a:pt x="572" y="513"/>
                      <a:pt x="572" y="417"/>
                    </a:cubicBezTo>
                    <a:lnTo>
                      <a:pt x="572" y="167"/>
                    </a:lnTo>
                    <a:cubicBezTo>
                      <a:pt x="572" y="84"/>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9769;p79">
                <a:extLst>
                  <a:ext uri="{FF2B5EF4-FFF2-40B4-BE49-F238E27FC236}">
                    <a16:creationId xmlns:a16="http://schemas.microsoft.com/office/drawing/2014/main" id="{AFE7FBAD-8A66-4F88-95D1-DF1AC2820023}"/>
                  </a:ext>
                </a:extLst>
              </p:cNvPr>
              <p:cNvSpPr/>
              <p:nvPr/>
            </p:nvSpPr>
            <p:spPr>
              <a:xfrm>
                <a:off x="3625101" y="3009354"/>
                <a:ext cx="18501" cy="18501"/>
              </a:xfrm>
              <a:custGeom>
                <a:avLst/>
                <a:gdLst/>
                <a:ahLst/>
                <a:cxnLst/>
                <a:rect l="l" t="t" r="r" b="b"/>
                <a:pathLst>
                  <a:path w="584" h="584" extrusionOk="0">
                    <a:moveTo>
                      <a:pt x="167" y="0"/>
                    </a:moveTo>
                    <a:cubicBezTo>
                      <a:pt x="84" y="0"/>
                      <a:pt x="1" y="84"/>
                      <a:pt x="1" y="167"/>
                    </a:cubicBezTo>
                    <a:lnTo>
                      <a:pt x="1" y="417"/>
                    </a:lnTo>
                    <a:cubicBezTo>
                      <a:pt x="1" y="512"/>
                      <a:pt x="84" y="584"/>
                      <a:pt x="167" y="584"/>
                    </a:cubicBezTo>
                    <a:lnTo>
                      <a:pt x="417" y="584"/>
                    </a:lnTo>
                    <a:cubicBezTo>
                      <a:pt x="513" y="584"/>
                      <a:pt x="584" y="512"/>
                      <a:pt x="584" y="417"/>
                    </a:cubicBezTo>
                    <a:lnTo>
                      <a:pt x="584" y="167"/>
                    </a:lnTo>
                    <a:cubicBezTo>
                      <a:pt x="584" y="84"/>
                      <a:pt x="513"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9770;p79">
                <a:extLst>
                  <a:ext uri="{FF2B5EF4-FFF2-40B4-BE49-F238E27FC236}">
                    <a16:creationId xmlns:a16="http://schemas.microsoft.com/office/drawing/2014/main" id="{139D9941-0FBD-4454-9EAD-D538783B374D}"/>
                  </a:ext>
                </a:extLst>
              </p:cNvPr>
              <p:cNvSpPr/>
              <p:nvPr/>
            </p:nvSpPr>
            <p:spPr>
              <a:xfrm>
                <a:off x="3625101" y="3036503"/>
                <a:ext cx="18501" cy="18153"/>
              </a:xfrm>
              <a:custGeom>
                <a:avLst/>
                <a:gdLst/>
                <a:ahLst/>
                <a:cxnLst/>
                <a:rect l="l" t="t" r="r" b="b"/>
                <a:pathLst>
                  <a:path w="584" h="573" extrusionOk="0">
                    <a:moveTo>
                      <a:pt x="167" y="1"/>
                    </a:moveTo>
                    <a:cubicBezTo>
                      <a:pt x="84" y="1"/>
                      <a:pt x="1" y="72"/>
                      <a:pt x="1" y="155"/>
                    </a:cubicBezTo>
                    <a:lnTo>
                      <a:pt x="1" y="417"/>
                    </a:lnTo>
                    <a:cubicBezTo>
                      <a:pt x="1" y="501"/>
                      <a:pt x="84" y="572"/>
                      <a:pt x="167" y="572"/>
                    </a:cubicBezTo>
                    <a:lnTo>
                      <a:pt x="417" y="572"/>
                    </a:lnTo>
                    <a:cubicBezTo>
                      <a:pt x="513" y="572"/>
                      <a:pt x="584" y="501"/>
                      <a:pt x="584" y="417"/>
                    </a:cubicBezTo>
                    <a:lnTo>
                      <a:pt x="584" y="155"/>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9771;p79">
                <a:extLst>
                  <a:ext uri="{FF2B5EF4-FFF2-40B4-BE49-F238E27FC236}">
                    <a16:creationId xmlns:a16="http://schemas.microsoft.com/office/drawing/2014/main" id="{80A4072A-EA2C-4E71-8B1A-B96FD1B6E4EE}"/>
                  </a:ext>
                </a:extLst>
              </p:cNvPr>
              <p:cNvSpPr/>
              <p:nvPr/>
            </p:nvSpPr>
            <p:spPr>
              <a:xfrm>
                <a:off x="3625101" y="3063273"/>
                <a:ext cx="18501" cy="18533"/>
              </a:xfrm>
              <a:custGeom>
                <a:avLst/>
                <a:gdLst/>
                <a:ahLst/>
                <a:cxnLst/>
                <a:rect l="l" t="t" r="r" b="b"/>
                <a:pathLst>
                  <a:path w="584" h="585" extrusionOk="0">
                    <a:moveTo>
                      <a:pt x="167" y="1"/>
                    </a:moveTo>
                    <a:cubicBezTo>
                      <a:pt x="84" y="1"/>
                      <a:pt x="1" y="72"/>
                      <a:pt x="1" y="168"/>
                    </a:cubicBezTo>
                    <a:lnTo>
                      <a:pt x="1" y="418"/>
                    </a:lnTo>
                    <a:cubicBezTo>
                      <a:pt x="1" y="501"/>
                      <a:pt x="84" y="584"/>
                      <a:pt x="167" y="584"/>
                    </a:cubicBezTo>
                    <a:lnTo>
                      <a:pt x="417" y="584"/>
                    </a:lnTo>
                    <a:cubicBezTo>
                      <a:pt x="513" y="584"/>
                      <a:pt x="584" y="501"/>
                      <a:pt x="584" y="418"/>
                    </a:cubicBezTo>
                    <a:lnTo>
                      <a:pt x="584" y="168"/>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9772;p79">
                <a:extLst>
                  <a:ext uri="{FF2B5EF4-FFF2-40B4-BE49-F238E27FC236}">
                    <a16:creationId xmlns:a16="http://schemas.microsoft.com/office/drawing/2014/main" id="{893D9220-57C3-4E57-9B56-8E82F3902AB9}"/>
                  </a:ext>
                </a:extLst>
              </p:cNvPr>
              <p:cNvSpPr/>
              <p:nvPr/>
            </p:nvSpPr>
            <p:spPr>
              <a:xfrm>
                <a:off x="3625101" y="3090074"/>
                <a:ext cx="18501" cy="18501"/>
              </a:xfrm>
              <a:custGeom>
                <a:avLst/>
                <a:gdLst/>
                <a:ahLst/>
                <a:cxnLst/>
                <a:rect l="l" t="t" r="r" b="b"/>
                <a:pathLst>
                  <a:path w="584" h="584" extrusionOk="0">
                    <a:moveTo>
                      <a:pt x="167" y="0"/>
                    </a:moveTo>
                    <a:cubicBezTo>
                      <a:pt x="84" y="0"/>
                      <a:pt x="1" y="72"/>
                      <a:pt x="1" y="167"/>
                    </a:cubicBezTo>
                    <a:lnTo>
                      <a:pt x="1" y="417"/>
                    </a:lnTo>
                    <a:cubicBezTo>
                      <a:pt x="1" y="512"/>
                      <a:pt x="84" y="584"/>
                      <a:pt x="167" y="584"/>
                    </a:cubicBezTo>
                    <a:lnTo>
                      <a:pt x="417" y="584"/>
                    </a:lnTo>
                    <a:cubicBezTo>
                      <a:pt x="513" y="584"/>
                      <a:pt x="584" y="512"/>
                      <a:pt x="584" y="417"/>
                    </a:cubicBezTo>
                    <a:lnTo>
                      <a:pt x="584" y="167"/>
                    </a:lnTo>
                    <a:cubicBezTo>
                      <a:pt x="584" y="72"/>
                      <a:pt x="513"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9773;p79">
                <a:extLst>
                  <a:ext uri="{FF2B5EF4-FFF2-40B4-BE49-F238E27FC236}">
                    <a16:creationId xmlns:a16="http://schemas.microsoft.com/office/drawing/2014/main" id="{1F9DA651-837A-4A32-BDA7-9843B71690AA}"/>
                  </a:ext>
                </a:extLst>
              </p:cNvPr>
              <p:cNvSpPr/>
              <p:nvPr/>
            </p:nvSpPr>
            <p:spPr>
              <a:xfrm>
                <a:off x="3759773" y="3009354"/>
                <a:ext cx="18121" cy="18501"/>
              </a:xfrm>
              <a:custGeom>
                <a:avLst/>
                <a:gdLst/>
                <a:ahLst/>
                <a:cxnLst/>
                <a:rect l="l" t="t" r="r" b="b"/>
                <a:pathLst>
                  <a:path w="572" h="584" extrusionOk="0">
                    <a:moveTo>
                      <a:pt x="155" y="0"/>
                    </a:moveTo>
                    <a:cubicBezTo>
                      <a:pt x="72" y="0"/>
                      <a:pt x="0" y="84"/>
                      <a:pt x="0" y="167"/>
                    </a:cubicBezTo>
                    <a:lnTo>
                      <a:pt x="0" y="417"/>
                    </a:lnTo>
                    <a:cubicBezTo>
                      <a:pt x="0" y="512"/>
                      <a:pt x="72" y="584"/>
                      <a:pt x="155" y="584"/>
                    </a:cubicBezTo>
                    <a:lnTo>
                      <a:pt x="417" y="584"/>
                    </a:lnTo>
                    <a:cubicBezTo>
                      <a:pt x="500" y="584"/>
                      <a:pt x="572" y="512"/>
                      <a:pt x="572" y="417"/>
                    </a:cubicBezTo>
                    <a:lnTo>
                      <a:pt x="572" y="167"/>
                    </a:lnTo>
                    <a:cubicBezTo>
                      <a:pt x="572" y="84"/>
                      <a:pt x="500"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9774;p79">
                <a:extLst>
                  <a:ext uri="{FF2B5EF4-FFF2-40B4-BE49-F238E27FC236}">
                    <a16:creationId xmlns:a16="http://schemas.microsoft.com/office/drawing/2014/main" id="{24E93C56-1B09-4C77-BFB0-82F669461AE2}"/>
                  </a:ext>
                </a:extLst>
              </p:cNvPr>
              <p:cNvSpPr/>
              <p:nvPr/>
            </p:nvSpPr>
            <p:spPr>
              <a:xfrm>
                <a:off x="3759773" y="3036503"/>
                <a:ext cx="18121" cy="18153"/>
              </a:xfrm>
              <a:custGeom>
                <a:avLst/>
                <a:gdLst/>
                <a:ahLst/>
                <a:cxnLst/>
                <a:rect l="l" t="t" r="r" b="b"/>
                <a:pathLst>
                  <a:path w="572" h="573" extrusionOk="0">
                    <a:moveTo>
                      <a:pt x="155" y="1"/>
                    </a:moveTo>
                    <a:cubicBezTo>
                      <a:pt x="72" y="1"/>
                      <a:pt x="0" y="72"/>
                      <a:pt x="0" y="155"/>
                    </a:cubicBezTo>
                    <a:lnTo>
                      <a:pt x="0" y="417"/>
                    </a:lnTo>
                    <a:cubicBezTo>
                      <a:pt x="0" y="501"/>
                      <a:pt x="72" y="572"/>
                      <a:pt x="155" y="572"/>
                    </a:cubicBezTo>
                    <a:lnTo>
                      <a:pt x="417" y="572"/>
                    </a:lnTo>
                    <a:cubicBezTo>
                      <a:pt x="500" y="572"/>
                      <a:pt x="572" y="501"/>
                      <a:pt x="572" y="417"/>
                    </a:cubicBezTo>
                    <a:lnTo>
                      <a:pt x="572" y="155"/>
                    </a:lnTo>
                    <a:cubicBezTo>
                      <a:pt x="572"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9775;p79">
                <a:extLst>
                  <a:ext uri="{FF2B5EF4-FFF2-40B4-BE49-F238E27FC236}">
                    <a16:creationId xmlns:a16="http://schemas.microsoft.com/office/drawing/2014/main" id="{3A182A0B-C1AC-415A-935E-55CD0A70A93A}"/>
                  </a:ext>
                </a:extLst>
              </p:cNvPr>
              <p:cNvSpPr/>
              <p:nvPr/>
            </p:nvSpPr>
            <p:spPr>
              <a:xfrm>
                <a:off x="3759773" y="3063273"/>
                <a:ext cx="18121" cy="18533"/>
              </a:xfrm>
              <a:custGeom>
                <a:avLst/>
                <a:gdLst/>
                <a:ahLst/>
                <a:cxnLst/>
                <a:rect l="l" t="t" r="r" b="b"/>
                <a:pathLst>
                  <a:path w="572" h="585" extrusionOk="0">
                    <a:moveTo>
                      <a:pt x="155" y="1"/>
                    </a:moveTo>
                    <a:cubicBezTo>
                      <a:pt x="72" y="1"/>
                      <a:pt x="0" y="72"/>
                      <a:pt x="0" y="168"/>
                    </a:cubicBezTo>
                    <a:lnTo>
                      <a:pt x="0" y="418"/>
                    </a:lnTo>
                    <a:cubicBezTo>
                      <a:pt x="0" y="501"/>
                      <a:pt x="72" y="584"/>
                      <a:pt x="155" y="584"/>
                    </a:cubicBezTo>
                    <a:lnTo>
                      <a:pt x="417" y="584"/>
                    </a:lnTo>
                    <a:cubicBezTo>
                      <a:pt x="500" y="584"/>
                      <a:pt x="572" y="501"/>
                      <a:pt x="572" y="418"/>
                    </a:cubicBezTo>
                    <a:lnTo>
                      <a:pt x="572" y="168"/>
                    </a:lnTo>
                    <a:cubicBezTo>
                      <a:pt x="572"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9776;p79">
                <a:extLst>
                  <a:ext uri="{FF2B5EF4-FFF2-40B4-BE49-F238E27FC236}">
                    <a16:creationId xmlns:a16="http://schemas.microsoft.com/office/drawing/2014/main" id="{5E021E38-E5D8-4F81-9895-07327C133352}"/>
                  </a:ext>
                </a:extLst>
              </p:cNvPr>
              <p:cNvSpPr/>
              <p:nvPr/>
            </p:nvSpPr>
            <p:spPr>
              <a:xfrm>
                <a:off x="3759773" y="3090074"/>
                <a:ext cx="18121" cy="18501"/>
              </a:xfrm>
              <a:custGeom>
                <a:avLst/>
                <a:gdLst/>
                <a:ahLst/>
                <a:cxnLst/>
                <a:rect l="l" t="t" r="r" b="b"/>
                <a:pathLst>
                  <a:path w="572" h="584" extrusionOk="0">
                    <a:moveTo>
                      <a:pt x="155" y="0"/>
                    </a:moveTo>
                    <a:cubicBezTo>
                      <a:pt x="72" y="0"/>
                      <a:pt x="0" y="72"/>
                      <a:pt x="0" y="167"/>
                    </a:cubicBezTo>
                    <a:lnTo>
                      <a:pt x="0" y="417"/>
                    </a:lnTo>
                    <a:cubicBezTo>
                      <a:pt x="0" y="512"/>
                      <a:pt x="72" y="584"/>
                      <a:pt x="155" y="584"/>
                    </a:cubicBezTo>
                    <a:lnTo>
                      <a:pt x="417" y="584"/>
                    </a:lnTo>
                    <a:cubicBezTo>
                      <a:pt x="500" y="584"/>
                      <a:pt x="572" y="512"/>
                      <a:pt x="572" y="417"/>
                    </a:cubicBezTo>
                    <a:lnTo>
                      <a:pt x="572" y="167"/>
                    </a:lnTo>
                    <a:cubicBezTo>
                      <a:pt x="572" y="72"/>
                      <a:pt x="500"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411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8"/>
                                        </p:tgtEl>
                                        <p:attrNameLst>
                                          <p:attrName>style.visibility</p:attrName>
                                        </p:attrNameLst>
                                      </p:cBhvr>
                                      <p:to>
                                        <p:strVal val="visible"/>
                                      </p:to>
                                    </p:set>
                                    <p:animEffect transition="in" filter="fade">
                                      <p:cBhvr>
                                        <p:cTn id="7" dur="500"/>
                                        <p:tgtEl>
                                          <p:spTgt spid="9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76"/>
        <p:cNvGrpSpPr/>
        <p:nvPr/>
      </p:nvGrpSpPr>
      <p:grpSpPr>
        <a:xfrm>
          <a:off x="0" y="0"/>
          <a:ext cx="0" cy="0"/>
          <a:chOff x="0" y="0"/>
          <a:chExt cx="0" cy="0"/>
        </a:xfrm>
      </p:grpSpPr>
      <p:sp>
        <p:nvSpPr>
          <p:cNvPr id="9977" name="Google Shape;9977;p60"/>
          <p:cNvSpPr txBox="1">
            <a:spLocks noGrp="1"/>
          </p:cNvSpPr>
          <p:nvPr>
            <p:ph type="title"/>
          </p:nvPr>
        </p:nvSpPr>
        <p:spPr>
          <a:xfrm>
            <a:off x="649166" y="674334"/>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AI Techniques</a:t>
            </a:r>
            <a:endParaRPr dirty="0">
              <a:latin typeface="Rubik ExtraBold" pitchFamily="2" charset="-79"/>
              <a:cs typeface="Rubik ExtraBold" pitchFamily="2" charset="-79"/>
            </a:endParaRPr>
          </a:p>
        </p:txBody>
      </p:sp>
      <p:sp>
        <p:nvSpPr>
          <p:cNvPr id="4" name="Google Shape;9620;p42">
            <a:extLst>
              <a:ext uri="{FF2B5EF4-FFF2-40B4-BE49-F238E27FC236}">
                <a16:creationId xmlns:a16="http://schemas.microsoft.com/office/drawing/2014/main" id="{81A109F5-A855-44E6-AA2D-E6E020122D26}"/>
              </a:ext>
            </a:extLst>
          </p:cNvPr>
          <p:cNvSpPr txBox="1">
            <a:spLocks/>
          </p:cNvSpPr>
          <p:nvPr/>
        </p:nvSpPr>
        <p:spPr>
          <a:xfrm>
            <a:off x="932550" y="1687132"/>
            <a:ext cx="7227200" cy="32087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dirty="0">
                <a:solidFill>
                  <a:schemeClr val="accent3"/>
                </a:solidFill>
                <a:latin typeface="Rubik ExtraBold" pitchFamily="2" charset="-79"/>
                <a:cs typeface="Rubik ExtraBold" pitchFamily="2" charset="-79"/>
              </a:rPr>
              <a:t>Machine Learning</a:t>
            </a:r>
          </a:p>
          <a:p>
            <a:pPr>
              <a:lnSpc>
                <a:spcPct val="150000"/>
              </a:lnSpc>
            </a:pPr>
            <a:endParaRPr lang="en-US" b="1" dirty="0">
              <a:solidFill>
                <a:schemeClr val="accent3"/>
              </a:solidFill>
              <a:latin typeface="Rubik ExtraBold" pitchFamily="2" charset="-79"/>
              <a:cs typeface="Rubik ExtraBold" pitchFamily="2" charset="-79"/>
            </a:endParaRPr>
          </a:p>
          <a:p>
            <a:pPr algn="just">
              <a:lnSpc>
                <a:spcPct val="150000"/>
              </a:lnSpc>
            </a:pPr>
            <a:r>
              <a:rPr lang="en-US" sz="1600" dirty="0">
                <a:solidFill>
                  <a:schemeClr val="accent3"/>
                </a:solidFill>
                <a:latin typeface="Rubik "/>
                <a:cs typeface="Rubik ExtraBold" pitchFamily="2" charset="-79"/>
              </a:rPr>
              <a:t>This technique involves training algorithms on historical data to recognize patterns and anomalies. In cybersecurity, it's used to identify potential system vulnerabilities by learning from past security incidents and known vulnerabilities, enhancing the ability to predict and prevent future breaches.</a:t>
            </a:r>
          </a:p>
          <a:p>
            <a:endParaRPr lang="en-US" dirty="0">
              <a:solidFill>
                <a:schemeClr val="accent3"/>
              </a:solidFill>
            </a:endParaRPr>
          </a:p>
        </p:txBody>
      </p:sp>
    </p:spTree>
    <p:extLst>
      <p:ext uri="{BB962C8B-B14F-4D97-AF65-F5344CB8AC3E}">
        <p14:creationId xmlns:p14="http://schemas.microsoft.com/office/powerpoint/2010/main" val="6905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77"/>
                                        </p:tgtEl>
                                        <p:attrNameLst>
                                          <p:attrName>style.visibility</p:attrName>
                                        </p:attrNameLst>
                                      </p:cBhvr>
                                      <p:to>
                                        <p:strVal val="visible"/>
                                      </p:to>
                                    </p:set>
                                    <p:animEffect transition="in" filter="randombar(horizontal)">
                                      <p:cBhvr>
                                        <p:cTn id="7" dur="750"/>
                                        <p:tgtEl>
                                          <p:spTgt spid="9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76"/>
        <p:cNvGrpSpPr/>
        <p:nvPr/>
      </p:nvGrpSpPr>
      <p:grpSpPr>
        <a:xfrm>
          <a:off x="0" y="0"/>
          <a:ext cx="0" cy="0"/>
          <a:chOff x="0" y="0"/>
          <a:chExt cx="0" cy="0"/>
        </a:xfrm>
      </p:grpSpPr>
      <p:sp>
        <p:nvSpPr>
          <p:cNvPr id="9977" name="Google Shape;9977;p60"/>
          <p:cNvSpPr txBox="1">
            <a:spLocks noGrp="1"/>
          </p:cNvSpPr>
          <p:nvPr>
            <p:ph type="title"/>
          </p:nvPr>
        </p:nvSpPr>
        <p:spPr>
          <a:xfrm>
            <a:off x="649166" y="674334"/>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AI Techniques</a:t>
            </a:r>
            <a:endParaRPr dirty="0">
              <a:latin typeface="Rubik ExtraBold" pitchFamily="2" charset="-79"/>
              <a:cs typeface="Rubik ExtraBold" pitchFamily="2" charset="-79"/>
            </a:endParaRPr>
          </a:p>
        </p:txBody>
      </p:sp>
      <p:sp>
        <p:nvSpPr>
          <p:cNvPr id="4" name="Google Shape;9620;p42">
            <a:extLst>
              <a:ext uri="{FF2B5EF4-FFF2-40B4-BE49-F238E27FC236}">
                <a16:creationId xmlns:a16="http://schemas.microsoft.com/office/drawing/2014/main" id="{81A109F5-A855-44E6-AA2D-E6E020122D26}"/>
              </a:ext>
            </a:extLst>
          </p:cNvPr>
          <p:cNvSpPr txBox="1">
            <a:spLocks/>
          </p:cNvSpPr>
          <p:nvPr/>
        </p:nvSpPr>
        <p:spPr>
          <a:xfrm>
            <a:off x="932550" y="1687132"/>
            <a:ext cx="7227200" cy="32087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accent3"/>
                </a:solidFill>
                <a:latin typeface="Rubik ExtraBold" pitchFamily="2" charset="-79"/>
                <a:cs typeface="Rubik ExtraBold" pitchFamily="2" charset="-79"/>
              </a:rPr>
              <a:t>Deep Learning</a:t>
            </a:r>
          </a:p>
          <a:p>
            <a:endParaRPr lang="en-US" b="1" dirty="0">
              <a:solidFill>
                <a:schemeClr val="accent3"/>
              </a:solidFill>
              <a:latin typeface="Rubik "/>
            </a:endParaRPr>
          </a:p>
          <a:p>
            <a:pPr algn="just">
              <a:lnSpc>
                <a:spcPct val="150000"/>
              </a:lnSpc>
            </a:pPr>
            <a:r>
              <a:rPr lang="en-US" sz="1600" dirty="0">
                <a:solidFill>
                  <a:schemeClr val="accent3"/>
                </a:solidFill>
                <a:latin typeface="Rubik "/>
                <a:cs typeface="Rubik ExtraBold" pitchFamily="2" charset="-79"/>
              </a:rPr>
              <a:t>A subset of machine learning, deep learning uses layered neural networks to analyze complex datasets. It's particularly effective in processing vast amounts of unstructured data, such as network traffic or user behavior, to detect intricate patterns indicative of sophisticated cyber threats.</a:t>
            </a:r>
          </a:p>
        </p:txBody>
      </p:sp>
    </p:spTree>
    <p:extLst>
      <p:ext uri="{BB962C8B-B14F-4D97-AF65-F5344CB8AC3E}">
        <p14:creationId xmlns:p14="http://schemas.microsoft.com/office/powerpoint/2010/main" val="427211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77"/>
                                        </p:tgtEl>
                                        <p:attrNameLst>
                                          <p:attrName>style.visibility</p:attrName>
                                        </p:attrNameLst>
                                      </p:cBhvr>
                                      <p:to>
                                        <p:strVal val="visible"/>
                                      </p:to>
                                    </p:set>
                                    <p:animEffect transition="in" filter="randombar(horizontal)">
                                      <p:cBhvr>
                                        <p:cTn id="7" dur="750"/>
                                        <p:tgtEl>
                                          <p:spTgt spid="9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76"/>
        <p:cNvGrpSpPr/>
        <p:nvPr/>
      </p:nvGrpSpPr>
      <p:grpSpPr>
        <a:xfrm>
          <a:off x="0" y="0"/>
          <a:ext cx="0" cy="0"/>
          <a:chOff x="0" y="0"/>
          <a:chExt cx="0" cy="0"/>
        </a:xfrm>
      </p:grpSpPr>
      <p:sp>
        <p:nvSpPr>
          <p:cNvPr id="9977" name="Google Shape;9977;p60"/>
          <p:cNvSpPr txBox="1">
            <a:spLocks noGrp="1"/>
          </p:cNvSpPr>
          <p:nvPr>
            <p:ph type="title"/>
          </p:nvPr>
        </p:nvSpPr>
        <p:spPr>
          <a:xfrm>
            <a:off x="649166" y="674334"/>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AI Techniques</a:t>
            </a:r>
            <a:endParaRPr dirty="0">
              <a:latin typeface="Rubik ExtraBold" pitchFamily="2" charset="-79"/>
              <a:cs typeface="Rubik ExtraBold" pitchFamily="2" charset="-79"/>
            </a:endParaRPr>
          </a:p>
        </p:txBody>
      </p:sp>
      <p:sp>
        <p:nvSpPr>
          <p:cNvPr id="4" name="Google Shape;9620;p42">
            <a:extLst>
              <a:ext uri="{FF2B5EF4-FFF2-40B4-BE49-F238E27FC236}">
                <a16:creationId xmlns:a16="http://schemas.microsoft.com/office/drawing/2014/main" id="{81A109F5-A855-44E6-AA2D-E6E020122D26}"/>
              </a:ext>
            </a:extLst>
          </p:cNvPr>
          <p:cNvSpPr txBox="1">
            <a:spLocks/>
          </p:cNvSpPr>
          <p:nvPr/>
        </p:nvSpPr>
        <p:spPr>
          <a:xfrm>
            <a:off x="932550" y="1687132"/>
            <a:ext cx="7227200" cy="32087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accent3"/>
                </a:solidFill>
                <a:latin typeface="Rubik ExtraBold" pitchFamily="2" charset="-79"/>
                <a:cs typeface="Rubik ExtraBold" pitchFamily="2" charset="-79"/>
              </a:rPr>
              <a:t>Pattern Recognition</a:t>
            </a:r>
            <a:endParaRPr lang="en-US" b="1" dirty="0">
              <a:solidFill>
                <a:schemeClr val="accent3"/>
              </a:solidFill>
              <a:latin typeface="Rubik "/>
            </a:endParaRPr>
          </a:p>
          <a:p>
            <a:endParaRPr lang="en-US" dirty="0">
              <a:solidFill>
                <a:schemeClr val="accent3"/>
              </a:solidFill>
              <a:latin typeface="Rubik "/>
            </a:endParaRPr>
          </a:p>
          <a:p>
            <a:pPr algn="just">
              <a:lnSpc>
                <a:spcPct val="150000"/>
              </a:lnSpc>
            </a:pPr>
            <a:r>
              <a:rPr lang="en-US" sz="1600" dirty="0">
                <a:solidFill>
                  <a:schemeClr val="accent3"/>
                </a:solidFill>
                <a:latin typeface="Rubik "/>
                <a:cs typeface="Rubik ExtraBold" pitchFamily="2" charset="-79"/>
              </a:rPr>
              <a:t>This approach focuses on identifying specific, known patterns within data. In cybersecurity, pattern recognition algorithms scan for signatures or behaviors that match known malware, attack vectors, or vulnerabilities, allowing for rapid identification and response.</a:t>
            </a:r>
          </a:p>
          <a:p>
            <a:pPr algn="just">
              <a:lnSpc>
                <a:spcPct val="150000"/>
              </a:lnSpc>
            </a:pPr>
            <a:r>
              <a:rPr lang="en-US" sz="1600" dirty="0">
                <a:solidFill>
                  <a:schemeClr val="accent3"/>
                </a:solidFill>
                <a:latin typeface="Rubik "/>
                <a:cs typeface="Rubik ExtraBold" pitchFamily="2" charset="-79"/>
              </a:rPr>
              <a:t>objectives.</a:t>
            </a:r>
          </a:p>
        </p:txBody>
      </p:sp>
    </p:spTree>
    <p:extLst>
      <p:ext uri="{BB962C8B-B14F-4D97-AF65-F5344CB8AC3E}">
        <p14:creationId xmlns:p14="http://schemas.microsoft.com/office/powerpoint/2010/main" val="6036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77"/>
                                        </p:tgtEl>
                                        <p:attrNameLst>
                                          <p:attrName>style.visibility</p:attrName>
                                        </p:attrNameLst>
                                      </p:cBhvr>
                                      <p:to>
                                        <p:strVal val="visible"/>
                                      </p:to>
                                    </p:set>
                                    <p:animEffect transition="in" filter="randombar(horizontal)">
                                      <p:cBhvr>
                                        <p:cTn id="7" dur="750"/>
                                        <p:tgtEl>
                                          <p:spTgt spid="9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76"/>
        <p:cNvGrpSpPr/>
        <p:nvPr/>
      </p:nvGrpSpPr>
      <p:grpSpPr>
        <a:xfrm>
          <a:off x="0" y="0"/>
          <a:ext cx="0" cy="0"/>
          <a:chOff x="0" y="0"/>
          <a:chExt cx="0" cy="0"/>
        </a:xfrm>
      </p:grpSpPr>
      <p:sp>
        <p:nvSpPr>
          <p:cNvPr id="9977" name="Google Shape;9977;p60"/>
          <p:cNvSpPr txBox="1">
            <a:spLocks noGrp="1"/>
          </p:cNvSpPr>
          <p:nvPr>
            <p:ph type="title"/>
          </p:nvPr>
        </p:nvSpPr>
        <p:spPr>
          <a:xfrm>
            <a:off x="649166" y="674334"/>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AI Techniques</a:t>
            </a:r>
            <a:endParaRPr dirty="0">
              <a:latin typeface="Rubik ExtraBold" pitchFamily="2" charset="-79"/>
              <a:cs typeface="Rubik ExtraBold" pitchFamily="2" charset="-79"/>
            </a:endParaRPr>
          </a:p>
        </p:txBody>
      </p:sp>
      <p:sp>
        <p:nvSpPr>
          <p:cNvPr id="4" name="Google Shape;9620;p42">
            <a:extLst>
              <a:ext uri="{FF2B5EF4-FFF2-40B4-BE49-F238E27FC236}">
                <a16:creationId xmlns:a16="http://schemas.microsoft.com/office/drawing/2014/main" id="{81A109F5-A855-44E6-AA2D-E6E020122D26}"/>
              </a:ext>
            </a:extLst>
          </p:cNvPr>
          <p:cNvSpPr txBox="1">
            <a:spLocks/>
          </p:cNvSpPr>
          <p:nvPr/>
        </p:nvSpPr>
        <p:spPr>
          <a:xfrm>
            <a:off x="932550" y="1687132"/>
            <a:ext cx="7227200" cy="32087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accent3"/>
                </a:solidFill>
                <a:latin typeface="Rubik ExtraBold" pitchFamily="2" charset="-79"/>
                <a:cs typeface="Rubik ExtraBold" pitchFamily="2" charset="-79"/>
              </a:rPr>
              <a:t>Predictive Analytics</a:t>
            </a:r>
          </a:p>
          <a:p>
            <a:pPr algn="ctr"/>
            <a:endParaRPr lang="en-US" b="1" dirty="0">
              <a:solidFill>
                <a:schemeClr val="accent3"/>
              </a:solidFill>
              <a:latin typeface="Rubik "/>
            </a:endParaRPr>
          </a:p>
          <a:p>
            <a:pPr algn="just">
              <a:lnSpc>
                <a:spcPct val="150000"/>
              </a:lnSpc>
            </a:pPr>
            <a:r>
              <a:rPr lang="en-US" sz="1600" dirty="0">
                <a:solidFill>
                  <a:schemeClr val="accent3"/>
                </a:solidFill>
                <a:latin typeface="Rubik "/>
                <a:cs typeface="Rubik ExtraBold" pitchFamily="2" charset="-79"/>
              </a:rPr>
              <a:t>This technique uses statistical models and machine learning algorithms to analyze historical data and predict future outcomes. In cybersecurity, predictive analytics can forecast potential vulnerabilities and attack trends, enabling organizations to proactively strengthen their defenses.</a:t>
            </a:r>
          </a:p>
        </p:txBody>
      </p:sp>
    </p:spTree>
    <p:extLst>
      <p:ext uri="{BB962C8B-B14F-4D97-AF65-F5344CB8AC3E}">
        <p14:creationId xmlns:p14="http://schemas.microsoft.com/office/powerpoint/2010/main" val="5124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77"/>
                                        </p:tgtEl>
                                        <p:attrNameLst>
                                          <p:attrName>style.visibility</p:attrName>
                                        </p:attrNameLst>
                                      </p:cBhvr>
                                      <p:to>
                                        <p:strVal val="visible"/>
                                      </p:to>
                                    </p:set>
                                    <p:animEffect transition="in" filter="randombar(horizontal)">
                                      <p:cBhvr>
                                        <p:cTn id="7" dur="750"/>
                                        <p:tgtEl>
                                          <p:spTgt spid="9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76"/>
        <p:cNvGrpSpPr/>
        <p:nvPr/>
      </p:nvGrpSpPr>
      <p:grpSpPr>
        <a:xfrm>
          <a:off x="0" y="0"/>
          <a:ext cx="0" cy="0"/>
          <a:chOff x="0" y="0"/>
          <a:chExt cx="0" cy="0"/>
        </a:xfrm>
      </p:grpSpPr>
      <p:sp>
        <p:nvSpPr>
          <p:cNvPr id="9977" name="Google Shape;9977;p60"/>
          <p:cNvSpPr txBox="1">
            <a:spLocks noGrp="1"/>
          </p:cNvSpPr>
          <p:nvPr>
            <p:ph type="title"/>
          </p:nvPr>
        </p:nvSpPr>
        <p:spPr>
          <a:xfrm>
            <a:off x="649166" y="674334"/>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AI Techniques</a:t>
            </a:r>
            <a:endParaRPr dirty="0">
              <a:latin typeface="Rubik ExtraBold" pitchFamily="2" charset="-79"/>
              <a:cs typeface="Rubik ExtraBold" pitchFamily="2" charset="-79"/>
            </a:endParaRPr>
          </a:p>
        </p:txBody>
      </p:sp>
      <p:sp>
        <p:nvSpPr>
          <p:cNvPr id="4" name="Google Shape;9620;p42">
            <a:extLst>
              <a:ext uri="{FF2B5EF4-FFF2-40B4-BE49-F238E27FC236}">
                <a16:creationId xmlns:a16="http://schemas.microsoft.com/office/drawing/2014/main" id="{81A109F5-A855-44E6-AA2D-E6E020122D26}"/>
              </a:ext>
            </a:extLst>
          </p:cNvPr>
          <p:cNvSpPr txBox="1">
            <a:spLocks/>
          </p:cNvSpPr>
          <p:nvPr/>
        </p:nvSpPr>
        <p:spPr>
          <a:xfrm>
            <a:off x="932550" y="1687132"/>
            <a:ext cx="7227200" cy="32087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accent3"/>
                </a:solidFill>
                <a:latin typeface="Rubik "/>
              </a:rPr>
              <a:t>Reinforcement Learning</a:t>
            </a:r>
            <a:endParaRPr lang="en-US" b="1" dirty="0">
              <a:solidFill>
                <a:schemeClr val="accent3"/>
              </a:solidFill>
              <a:latin typeface="Rubik "/>
            </a:endParaRPr>
          </a:p>
          <a:p>
            <a:endParaRPr lang="en-US" dirty="0">
              <a:solidFill>
                <a:schemeClr val="accent3"/>
              </a:solidFill>
              <a:latin typeface="Rubik "/>
            </a:endParaRPr>
          </a:p>
          <a:p>
            <a:pPr algn="just">
              <a:lnSpc>
                <a:spcPct val="150000"/>
              </a:lnSpc>
            </a:pPr>
            <a:r>
              <a:rPr lang="en-US" sz="1600" dirty="0">
                <a:solidFill>
                  <a:schemeClr val="accent3"/>
                </a:solidFill>
                <a:latin typeface="Rubik "/>
                <a:cs typeface="Rubik ExtraBold" pitchFamily="2" charset="-79"/>
              </a:rPr>
              <a:t>A type of machine learning where algorithms learn optimal actions through trial and error. In the context of malware, this means the malware adapts its behavior based on what strategies are successful in compromising systems or evading detection, becoming more sophisticated over time.</a:t>
            </a:r>
          </a:p>
        </p:txBody>
      </p:sp>
    </p:spTree>
    <p:extLst>
      <p:ext uri="{BB962C8B-B14F-4D97-AF65-F5344CB8AC3E}">
        <p14:creationId xmlns:p14="http://schemas.microsoft.com/office/powerpoint/2010/main" val="426662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77"/>
                                        </p:tgtEl>
                                        <p:attrNameLst>
                                          <p:attrName>style.visibility</p:attrName>
                                        </p:attrNameLst>
                                      </p:cBhvr>
                                      <p:to>
                                        <p:strVal val="visible"/>
                                      </p:to>
                                    </p:set>
                                    <p:animEffect transition="in" filter="randombar(horizontal)">
                                      <p:cBhvr>
                                        <p:cTn id="7" dur="750"/>
                                        <p:tgtEl>
                                          <p:spTgt spid="9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76"/>
        <p:cNvGrpSpPr/>
        <p:nvPr/>
      </p:nvGrpSpPr>
      <p:grpSpPr>
        <a:xfrm>
          <a:off x="0" y="0"/>
          <a:ext cx="0" cy="0"/>
          <a:chOff x="0" y="0"/>
          <a:chExt cx="0" cy="0"/>
        </a:xfrm>
      </p:grpSpPr>
      <p:sp>
        <p:nvSpPr>
          <p:cNvPr id="9977" name="Google Shape;9977;p60"/>
          <p:cNvSpPr txBox="1">
            <a:spLocks noGrp="1"/>
          </p:cNvSpPr>
          <p:nvPr>
            <p:ph type="title"/>
          </p:nvPr>
        </p:nvSpPr>
        <p:spPr>
          <a:xfrm>
            <a:off x="649166" y="674334"/>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AI Techniques</a:t>
            </a:r>
            <a:endParaRPr dirty="0">
              <a:latin typeface="Rubik ExtraBold" pitchFamily="2" charset="-79"/>
              <a:cs typeface="Rubik ExtraBold" pitchFamily="2" charset="-79"/>
            </a:endParaRPr>
          </a:p>
        </p:txBody>
      </p:sp>
      <p:sp>
        <p:nvSpPr>
          <p:cNvPr id="4" name="Google Shape;9620;p42">
            <a:extLst>
              <a:ext uri="{FF2B5EF4-FFF2-40B4-BE49-F238E27FC236}">
                <a16:creationId xmlns:a16="http://schemas.microsoft.com/office/drawing/2014/main" id="{81A109F5-A855-44E6-AA2D-E6E020122D26}"/>
              </a:ext>
            </a:extLst>
          </p:cNvPr>
          <p:cNvSpPr txBox="1">
            <a:spLocks/>
          </p:cNvSpPr>
          <p:nvPr/>
        </p:nvSpPr>
        <p:spPr>
          <a:xfrm>
            <a:off x="932550" y="1687132"/>
            <a:ext cx="7227200" cy="32087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accent3"/>
                </a:solidFill>
                <a:latin typeface="Rubik ExtraBold" pitchFamily="2" charset="-79"/>
                <a:cs typeface="Rubik ExtraBold" pitchFamily="2" charset="-79"/>
              </a:rPr>
              <a:t>Adversarial AI</a:t>
            </a:r>
            <a:endParaRPr lang="en-US" b="1" dirty="0">
              <a:solidFill>
                <a:schemeClr val="accent3"/>
              </a:solidFill>
              <a:latin typeface="Rubik "/>
            </a:endParaRPr>
          </a:p>
          <a:p>
            <a:endParaRPr lang="en-US" dirty="0">
              <a:solidFill>
                <a:schemeClr val="accent3"/>
              </a:solidFill>
              <a:latin typeface="Rubik "/>
            </a:endParaRPr>
          </a:p>
          <a:p>
            <a:pPr algn="just">
              <a:lnSpc>
                <a:spcPct val="150000"/>
              </a:lnSpc>
            </a:pPr>
            <a:r>
              <a:rPr lang="en-US" sz="1600" dirty="0">
                <a:solidFill>
                  <a:schemeClr val="accent3"/>
                </a:solidFill>
                <a:latin typeface="Rubik "/>
                <a:cs typeface="Rubik ExtraBold" pitchFamily="2" charset="-79"/>
              </a:rPr>
              <a:t>These are AI techniques designed to challenge and deceive other AI systems, such as security algorithms. In cyber attacks, adversarial AI is used to create inputs that are specifically designed to be misclassified by security systems, allowing malicious activities to go undetected.</a:t>
            </a:r>
          </a:p>
        </p:txBody>
      </p:sp>
    </p:spTree>
    <p:extLst>
      <p:ext uri="{BB962C8B-B14F-4D97-AF65-F5344CB8AC3E}">
        <p14:creationId xmlns:p14="http://schemas.microsoft.com/office/powerpoint/2010/main" val="424468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77"/>
                                        </p:tgtEl>
                                        <p:attrNameLst>
                                          <p:attrName>style.visibility</p:attrName>
                                        </p:attrNameLst>
                                      </p:cBhvr>
                                      <p:to>
                                        <p:strVal val="visible"/>
                                      </p:to>
                                    </p:set>
                                    <p:animEffect transition="in" filter="randombar(horizontal)">
                                      <p:cBhvr>
                                        <p:cTn id="7" dur="750"/>
                                        <p:tgtEl>
                                          <p:spTgt spid="9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76"/>
        <p:cNvGrpSpPr/>
        <p:nvPr/>
      </p:nvGrpSpPr>
      <p:grpSpPr>
        <a:xfrm>
          <a:off x="0" y="0"/>
          <a:ext cx="0" cy="0"/>
          <a:chOff x="0" y="0"/>
          <a:chExt cx="0" cy="0"/>
        </a:xfrm>
      </p:grpSpPr>
      <p:sp>
        <p:nvSpPr>
          <p:cNvPr id="9977" name="Google Shape;9977;p60"/>
          <p:cNvSpPr txBox="1">
            <a:spLocks noGrp="1"/>
          </p:cNvSpPr>
          <p:nvPr>
            <p:ph type="title"/>
          </p:nvPr>
        </p:nvSpPr>
        <p:spPr>
          <a:xfrm>
            <a:off x="649166" y="674334"/>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AI Techniques</a:t>
            </a:r>
            <a:endParaRPr dirty="0">
              <a:latin typeface="Rubik ExtraBold" pitchFamily="2" charset="-79"/>
              <a:cs typeface="Rubik ExtraBold" pitchFamily="2" charset="-79"/>
            </a:endParaRPr>
          </a:p>
        </p:txBody>
      </p:sp>
      <p:sp>
        <p:nvSpPr>
          <p:cNvPr id="4" name="Google Shape;9620;p42">
            <a:extLst>
              <a:ext uri="{FF2B5EF4-FFF2-40B4-BE49-F238E27FC236}">
                <a16:creationId xmlns:a16="http://schemas.microsoft.com/office/drawing/2014/main" id="{81A109F5-A855-44E6-AA2D-E6E020122D26}"/>
              </a:ext>
            </a:extLst>
          </p:cNvPr>
          <p:cNvSpPr txBox="1">
            <a:spLocks/>
          </p:cNvSpPr>
          <p:nvPr/>
        </p:nvSpPr>
        <p:spPr>
          <a:xfrm>
            <a:off x="932550" y="1687132"/>
            <a:ext cx="7227200" cy="32087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accent3"/>
                </a:solidFill>
                <a:latin typeface="Rubik ExtraBold" pitchFamily="2" charset="-79"/>
                <a:cs typeface="Rubik ExtraBold" pitchFamily="2" charset="-79"/>
              </a:rPr>
              <a:t>Automated Decision Making</a:t>
            </a:r>
          </a:p>
          <a:p>
            <a:pPr algn="ctr"/>
            <a:endParaRPr lang="en-US" b="1" dirty="0">
              <a:solidFill>
                <a:schemeClr val="accent3"/>
              </a:solidFill>
              <a:latin typeface="Rubik "/>
            </a:endParaRPr>
          </a:p>
          <a:p>
            <a:pPr algn="just">
              <a:lnSpc>
                <a:spcPct val="150000"/>
              </a:lnSpc>
            </a:pPr>
            <a:r>
              <a:rPr lang="en-US" sz="1600" dirty="0">
                <a:solidFill>
                  <a:schemeClr val="accent3"/>
                </a:solidFill>
                <a:latin typeface="Rubik "/>
                <a:cs typeface="Rubik ExtraBold" pitchFamily="2" charset="-79"/>
              </a:rPr>
              <a:t>This involves AI making decisions without human intervention. In the realm of malware, this means the malware autonomously decides which actions to take to achieve its goals, such as which files to encrypt in a ransomware attack or which data to exfiltrate, based on the environment it encounters and its programming objectives.</a:t>
            </a:r>
          </a:p>
        </p:txBody>
      </p:sp>
    </p:spTree>
    <p:extLst>
      <p:ext uri="{BB962C8B-B14F-4D97-AF65-F5344CB8AC3E}">
        <p14:creationId xmlns:p14="http://schemas.microsoft.com/office/powerpoint/2010/main" val="186002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77"/>
                                        </p:tgtEl>
                                        <p:attrNameLst>
                                          <p:attrName>style.visibility</p:attrName>
                                        </p:attrNameLst>
                                      </p:cBhvr>
                                      <p:to>
                                        <p:strVal val="visible"/>
                                      </p:to>
                                    </p:set>
                                    <p:animEffect transition="in" filter="randombar(horizontal)">
                                      <p:cBhvr>
                                        <p:cTn id="7" dur="750"/>
                                        <p:tgtEl>
                                          <p:spTgt spid="9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37"/>
        <p:cNvGrpSpPr/>
        <p:nvPr/>
      </p:nvGrpSpPr>
      <p:grpSpPr>
        <a:xfrm>
          <a:off x="0" y="0"/>
          <a:ext cx="0" cy="0"/>
          <a:chOff x="0" y="0"/>
          <a:chExt cx="0" cy="0"/>
        </a:xfrm>
      </p:grpSpPr>
      <p:grpSp>
        <p:nvGrpSpPr>
          <p:cNvPr id="45" name="Google Shape;10681;p71">
            <a:extLst>
              <a:ext uri="{FF2B5EF4-FFF2-40B4-BE49-F238E27FC236}">
                <a16:creationId xmlns:a16="http://schemas.microsoft.com/office/drawing/2014/main" id="{1C174493-B5F3-4520-9900-CBA72DBEFEB7}"/>
              </a:ext>
            </a:extLst>
          </p:cNvPr>
          <p:cNvGrpSpPr/>
          <p:nvPr/>
        </p:nvGrpSpPr>
        <p:grpSpPr>
          <a:xfrm>
            <a:off x="480060" y="1395797"/>
            <a:ext cx="6870536" cy="3415727"/>
            <a:chOff x="238125" y="1038125"/>
            <a:chExt cx="7146800" cy="3633625"/>
          </a:xfrm>
        </p:grpSpPr>
        <p:sp>
          <p:nvSpPr>
            <p:cNvPr id="46" name="Google Shape;10682;p71">
              <a:extLst>
                <a:ext uri="{FF2B5EF4-FFF2-40B4-BE49-F238E27FC236}">
                  <a16:creationId xmlns:a16="http://schemas.microsoft.com/office/drawing/2014/main" id="{0DAF7C89-40F1-4EB9-9EB0-73ABB46B0A19}"/>
                </a:ext>
              </a:extLst>
            </p:cNvPr>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0683;p71">
              <a:extLst>
                <a:ext uri="{FF2B5EF4-FFF2-40B4-BE49-F238E27FC236}">
                  <a16:creationId xmlns:a16="http://schemas.microsoft.com/office/drawing/2014/main" id="{ECF12561-828C-486E-A16B-03963B75A505}"/>
                </a:ext>
              </a:extLst>
            </p:cNvPr>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684;p71">
              <a:extLst>
                <a:ext uri="{FF2B5EF4-FFF2-40B4-BE49-F238E27FC236}">
                  <a16:creationId xmlns:a16="http://schemas.microsoft.com/office/drawing/2014/main" id="{45A43CC6-0B1A-444E-8C61-BAA1DB28B131}"/>
                </a:ext>
              </a:extLst>
            </p:cNvPr>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0685;p71">
              <a:extLst>
                <a:ext uri="{FF2B5EF4-FFF2-40B4-BE49-F238E27FC236}">
                  <a16:creationId xmlns:a16="http://schemas.microsoft.com/office/drawing/2014/main" id="{F6E09579-1634-4617-99E3-8C5D56B7508D}"/>
                </a:ext>
              </a:extLst>
            </p:cNvPr>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0686;p71">
              <a:extLst>
                <a:ext uri="{FF2B5EF4-FFF2-40B4-BE49-F238E27FC236}">
                  <a16:creationId xmlns:a16="http://schemas.microsoft.com/office/drawing/2014/main" id="{E39A430A-B6D2-4E28-8BCC-A8773E35986D}"/>
                </a:ext>
              </a:extLst>
            </p:cNvPr>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687;p71">
              <a:extLst>
                <a:ext uri="{FF2B5EF4-FFF2-40B4-BE49-F238E27FC236}">
                  <a16:creationId xmlns:a16="http://schemas.microsoft.com/office/drawing/2014/main" id="{7BE2BEFD-98EF-47AA-9FB7-671FAB4A4C27}"/>
                </a:ext>
              </a:extLst>
            </p:cNvPr>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0688;p71">
              <a:extLst>
                <a:ext uri="{FF2B5EF4-FFF2-40B4-BE49-F238E27FC236}">
                  <a16:creationId xmlns:a16="http://schemas.microsoft.com/office/drawing/2014/main" id="{D38D37E0-56F9-4BAB-911F-3645C3415EB3}"/>
                </a:ext>
              </a:extLst>
            </p:cNvPr>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689;p71">
              <a:extLst>
                <a:ext uri="{FF2B5EF4-FFF2-40B4-BE49-F238E27FC236}">
                  <a16:creationId xmlns:a16="http://schemas.microsoft.com/office/drawing/2014/main" id="{28C34C8A-3057-44F6-A8E7-CD0BAFD0ABDD}"/>
                </a:ext>
              </a:extLst>
            </p:cNvPr>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690;p71">
              <a:extLst>
                <a:ext uri="{FF2B5EF4-FFF2-40B4-BE49-F238E27FC236}">
                  <a16:creationId xmlns:a16="http://schemas.microsoft.com/office/drawing/2014/main" id="{41C683E0-FAB6-4B99-84E8-EAFB548F48A6}"/>
                </a:ext>
              </a:extLst>
            </p:cNvPr>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691;p71">
              <a:extLst>
                <a:ext uri="{FF2B5EF4-FFF2-40B4-BE49-F238E27FC236}">
                  <a16:creationId xmlns:a16="http://schemas.microsoft.com/office/drawing/2014/main" id="{63C1C02C-56F5-4D85-80EB-CC99CFA11411}"/>
                </a:ext>
              </a:extLst>
            </p:cNvPr>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692;p71">
              <a:extLst>
                <a:ext uri="{FF2B5EF4-FFF2-40B4-BE49-F238E27FC236}">
                  <a16:creationId xmlns:a16="http://schemas.microsoft.com/office/drawing/2014/main" id="{8B3EE5FC-2B90-43EB-AABF-9481C9361A51}"/>
                </a:ext>
              </a:extLst>
            </p:cNvPr>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693;p71">
              <a:extLst>
                <a:ext uri="{FF2B5EF4-FFF2-40B4-BE49-F238E27FC236}">
                  <a16:creationId xmlns:a16="http://schemas.microsoft.com/office/drawing/2014/main" id="{9AC6174A-2855-4AA0-BB3C-5D3BBA58CDA1}"/>
                </a:ext>
              </a:extLst>
            </p:cNvPr>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694;p71">
              <a:extLst>
                <a:ext uri="{FF2B5EF4-FFF2-40B4-BE49-F238E27FC236}">
                  <a16:creationId xmlns:a16="http://schemas.microsoft.com/office/drawing/2014/main" id="{D09B7BDB-4049-401B-8213-9F289839D2E8}"/>
                </a:ext>
              </a:extLst>
            </p:cNvPr>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695;p71">
              <a:extLst>
                <a:ext uri="{FF2B5EF4-FFF2-40B4-BE49-F238E27FC236}">
                  <a16:creationId xmlns:a16="http://schemas.microsoft.com/office/drawing/2014/main" id="{8995EC87-9967-4942-A6BB-8976E58CD4F4}"/>
                </a:ext>
              </a:extLst>
            </p:cNvPr>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696;p71">
              <a:extLst>
                <a:ext uri="{FF2B5EF4-FFF2-40B4-BE49-F238E27FC236}">
                  <a16:creationId xmlns:a16="http://schemas.microsoft.com/office/drawing/2014/main" id="{48C8FBF2-9B5D-49DE-BB9D-F0F81950106A}"/>
                </a:ext>
              </a:extLst>
            </p:cNvPr>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697;p71">
              <a:extLst>
                <a:ext uri="{FF2B5EF4-FFF2-40B4-BE49-F238E27FC236}">
                  <a16:creationId xmlns:a16="http://schemas.microsoft.com/office/drawing/2014/main" id="{1F096694-E187-447B-913E-EA1986CAEB3F}"/>
                </a:ext>
              </a:extLst>
            </p:cNvPr>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698;p71">
              <a:extLst>
                <a:ext uri="{FF2B5EF4-FFF2-40B4-BE49-F238E27FC236}">
                  <a16:creationId xmlns:a16="http://schemas.microsoft.com/office/drawing/2014/main" id="{98FD86BC-9788-435D-9268-3900EEF62771}"/>
                </a:ext>
              </a:extLst>
            </p:cNvPr>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699;p71">
              <a:extLst>
                <a:ext uri="{FF2B5EF4-FFF2-40B4-BE49-F238E27FC236}">
                  <a16:creationId xmlns:a16="http://schemas.microsoft.com/office/drawing/2014/main" id="{0090CA14-E25C-4752-B707-D0004FA5E21C}"/>
                </a:ext>
              </a:extLst>
            </p:cNvPr>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700;p71">
              <a:extLst>
                <a:ext uri="{FF2B5EF4-FFF2-40B4-BE49-F238E27FC236}">
                  <a16:creationId xmlns:a16="http://schemas.microsoft.com/office/drawing/2014/main" id="{84EEE663-990A-49AE-801B-B0DF7DACBEB6}"/>
                </a:ext>
              </a:extLst>
            </p:cNvPr>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701;p71">
              <a:extLst>
                <a:ext uri="{FF2B5EF4-FFF2-40B4-BE49-F238E27FC236}">
                  <a16:creationId xmlns:a16="http://schemas.microsoft.com/office/drawing/2014/main" id="{166D6FE3-09CE-4DE9-949A-9EC81E4D4077}"/>
                </a:ext>
              </a:extLst>
            </p:cNvPr>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702;p71">
              <a:extLst>
                <a:ext uri="{FF2B5EF4-FFF2-40B4-BE49-F238E27FC236}">
                  <a16:creationId xmlns:a16="http://schemas.microsoft.com/office/drawing/2014/main" id="{2A33BAD0-AA8E-4472-B507-0BB0153581E2}"/>
                </a:ext>
              </a:extLst>
            </p:cNvPr>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703;p71">
              <a:extLst>
                <a:ext uri="{FF2B5EF4-FFF2-40B4-BE49-F238E27FC236}">
                  <a16:creationId xmlns:a16="http://schemas.microsoft.com/office/drawing/2014/main" id="{A912AF1A-690E-47D2-A298-56C8F6176A91}"/>
                </a:ext>
              </a:extLst>
            </p:cNvPr>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704;p71">
              <a:extLst>
                <a:ext uri="{FF2B5EF4-FFF2-40B4-BE49-F238E27FC236}">
                  <a16:creationId xmlns:a16="http://schemas.microsoft.com/office/drawing/2014/main" id="{AEABD6A8-147D-4423-A3A1-B45AE764B0D4}"/>
                </a:ext>
              </a:extLst>
            </p:cNvPr>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705;p71">
              <a:extLst>
                <a:ext uri="{FF2B5EF4-FFF2-40B4-BE49-F238E27FC236}">
                  <a16:creationId xmlns:a16="http://schemas.microsoft.com/office/drawing/2014/main" id="{F9D2090E-C1B2-4098-BD4A-3D5D9BD62269}"/>
                </a:ext>
              </a:extLst>
            </p:cNvPr>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706;p71">
              <a:extLst>
                <a:ext uri="{FF2B5EF4-FFF2-40B4-BE49-F238E27FC236}">
                  <a16:creationId xmlns:a16="http://schemas.microsoft.com/office/drawing/2014/main" id="{890F7905-EB90-4B98-ABEE-9E677166A003}"/>
                </a:ext>
              </a:extLst>
            </p:cNvPr>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707;p71">
              <a:extLst>
                <a:ext uri="{FF2B5EF4-FFF2-40B4-BE49-F238E27FC236}">
                  <a16:creationId xmlns:a16="http://schemas.microsoft.com/office/drawing/2014/main" id="{51DAC02B-2987-4D32-83B5-9EC6EE0459DC}"/>
                </a:ext>
              </a:extLst>
            </p:cNvPr>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708;p71">
              <a:extLst>
                <a:ext uri="{FF2B5EF4-FFF2-40B4-BE49-F238E27FC236}">
                  <a16:creationId xmlns:a16="http://schemas.microsoft.com/office/drawing/2014/main" id="{3AE67577-BAB8-46E0-801F-45254881BECC}"/>
                </a:ext>
              </a:extLst>
            </p:cNvPr>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709;p71">
              <a:extLst>
                <a:ext uri="{FF2B5EF4-FFF2-40B4-BE49-F238E27FC236}">
                  <a16:creationId xmlns:a16="http://schemas.microsoft.com/office/drawing/2014/main" id="{3AA8FEEC-F61E-4280-9C17-62799432899D}"/>
                </a:ext>
              </a:extLst>
            </p:cNvPr>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710;p71">
              <a:extLst>
                <a:ext uri="{FF2B5EF4-FFF2-40B4-BE49-F238E27FC236}">
                  <a16:creationId xmlns:a16="http://schemas.microsoft.com/office/drawing/2014/main" id="{162E7E76-2A70-42F1-9796-7B72F46AF271}"/>
                </a:ext>
              </a:extLst>
            </p:cNvPr>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711;p71">
              <a:extLst>
                <a:ext uri="{FF2B5EF4-FFF2-40B4-BE49-F238E27FC236}">
                  <a16:creationId xmlns:a16="http://schemas.microsoft.com/office/drawing/2014/main" id="{C6A8D4B6-4432-4DFB-AFE8-D5F6D321302A}"/>
                </a:ext>
              </a:extLst>
            </p:cNvPr>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712;p71">
              <a:extLst>
                <a:ext uri="{FF2B5EF4-FFF2-40B4-BE49-F238E27FC236}">
                  <a16:creationId xmlns:a16="http://schemas.microsoft.com/office/drawing/2014/main" id="{4F195DAD-3D7B-4554-97F5-80E4B13649E0}"/>
                </a:ext>
              </a:extLst>
            </p:cNvPr>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713;p71">
              <a:extLst>
                <a:ext uri="{FF2B5EF4-FFF2-40B4-BE49-F238E27FC236}">
                  <a16:creationId xmlns:a16="http://schemas.microsoft.com/office/drawing/2014/main" id="{0991A9E6-6E5F-455C-9F8D-BB9F50EFFAD5}"/>
                </a:ext>
              </a:extLst>
            </p:cNvPr>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714;p71">
              <a:extLst>
                <a:ext uri="{FF2B5EF4-FFF2-40B4-BE49-F238E27FC236}">
                  <a16:creationId xmlns:a16="http://schemas.microsoft.com/office/drawing/2014/main" id="{CB100266-1B98-4F8E-BE64-22B254814079}"/>
                </a:ext>
              </a:extLst>
            </p:cNvPr>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715;p71">
              <a:extLst>
                <a:ext uri="{FF2B5EF4-FFF2-40B4-BE49-F238E27FC236}">
                  <a16:creationId xmlns:a16="http://schemas.microsoft.com/office/drawing/2014/main" id="{BE232206-B5A2-4D88-A7C3-7E0897F98B3E}"/>
                </a:ext>
              </a:extLst>
            </p:cNvPr>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716;p71">
              <a:extLst>
                <a:ext uri="{FF2B5EF4-FFF2-40B4-BE49-F238E27FC236}">
                  <a16:creationId xmlns:a16="http://schemas.microsoft.com/office/drawing/2014/main" id="{2A125A10-1748-4E03-839D-78559F197F25}"/>
                </a:ext>
              </a:extLst>
            </p:cNvPr>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717;p71">
              <a:extLst>
                <a:ext uri="{FF2B5EF4-FFF2-40B4-BE49-F238E27FC236}">
                  <a16:creationId xmlns:a16="http://schemas.microsoft.com/office/drawing/2014/main" id="{951EE278-10B6-4EBF-9C37-88DD5E648673}"/>
                </a:ext>
              </a:extLst>
            </p:cNvPr>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718;p71">
              <a:extLst>
                <a:ext uri="{FF2B5EF4-FFF2-40B4-BE49-F238E27FC236}">
                  <a16:creationId xmlns:a16="http://schemas.microsoft.com/office/drawing/2014/main" id="{02AC1E7C-A48D-47E1-A6DF-F7192BC4D966}"/>
                </a:ext>
              </a:extLst>
            </p:cNvPr>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719;p71">
              <a:extLst>
                <a:ext uri="{FF2B5EF4-FFF2-40B4-BE49-F238E27FC236}">
                  <a16:creationId xmlns:a16="http://schemas.microsoft.com/office/drawing/2014/main" id="{345A85E8-1E14-4C0F-AFD0-7761C302D76F}"/>
                </a:ext>
              </a:extLst>
            </p:cNvPr>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720;p71">
              <a:extLst>
                <a:ext uri="{FF2B5EF4-FFF2-40B4-BE49-F238E27FC236}">
                  <a16:creationId xmlns:a16="http://schemas.microsoft.com/office/drawing/2014/main" id="{77A6551A-13AD-4C6C-9F09-617E0C077F5D}"/>
                </a:ext>
              </a:extLst>
            </p:cNvPr>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721;p71">
              <a:extLst>
                <a:ext uri="{FF2B5EF4-FFF2-40B4-BE49-F238E27FC236}">
                  <a16:creationId xmlns:a16="http://schemas.microsoft.com/office/drawing/2014/main" id="{07FBC2AC-6D34-4549-AA91-69A528E44427}"/>
                </a:ext>
              </a:extLst>
            </p:cNvPr>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722;p71">
              <a:extLst>
                <a:ext uri="{FF2B5EF4-FFF2-40B4-BE49-F238E27FC236}">
                  <a16:creationId xmlns:a16="http://schemas.microsoft.com/office/drawing/2014/main" id="{D1B951FD-EE76-4F59-A20D-D81515393123}"/>
                </a:ext>
              </a:extLst>
            </p:cNvPr>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723;p71">
              <a:extLst>
                <a:ext uri="{FF2B5EF4-FFF2-40B4-BE49-F238E27FC236}">
                  <a16:creationId xmlns:a16="http://schemas.microsoft.com/office/drawing/2014/main" id="{0CDF1CC1-D802-4DBC-AA6D-237B1DB6B14A}"/>
                </a:ext>
              </a:extLst>
            </p:cNvPr>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724;p71">
              <a:extLst>
                <a:ext uri="{FF2B5EF4-FFF2-40B4-BE49-F238E27FC236}">
                  <a16:creationId xmlns:a16="http://schemas.microsoft.com/office/drawing/2014/main" id="{61B0CC12-9FB7-4139-B66D-77A36CB34F1B}"/>
                </a:ext>
              </a:extLst>
            </p:cNvPr>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725;p71">
              <a:extLst>
                <a:ext uri="{FF2B5EF4-FFF2-40B4-BE49-F238E27FC236}">
                  <a16:creationId xmlns:a16="http://schemas.microsoft.com/office/drawing/2014/main" id="{35C69DD7-9E85-4258-A322-04FE7600B477}"/>
                </a:ext>
              </a:extLst>
            </p:cNvPr>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726;p71">
              <a:extLst>
                <a:ext uri="{FF2B5EF4-FFF2-40B4-BE49-F238E27FC236}">
                  <a16:creationId xmlns:a16="http://schemas.microsoft.com/office/drawing/2014/main" id="{2618EDE6-D0FD-450B-A15F-850435361BEC}"/>
                </a:ext>
              </a:extLst>
            </p:cNvPr>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727;p71">
              <a:extLst>
                <a:ext uri="{FF2B5EF4-FFF2-40B4-BE49-F238E27FC236}">
                  <a16:creationId xmlns:a16="http://schemas.microsoft.com/office/drawing/2014/main" id="{5CEBCB87-CDE4-4E90-96EA-A40F8100E1B5}"/>
                </a:ext>
              </a:extLst>
            </p:cNvPr>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728;p71">
              <a:extLst>
                <a:ext uri="{FF2B5EF4-FFF2-40B4-BE49-F238E27FC236}">
                  <a16:creationId xmlns:a16="http://schemas.microsoft.com/office/drawing/2014/main" id="{8FDF4915-E0F7-4F6D-993A-9F954BD6E196}"/>
                </a:ext>
              </a:extLst>
            </p:cNvPr>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729;p71">
              <a:extLst>
                <a:ext uri="{FF2B5EF4-FFF2-40B4-BE49-F238E27FC236}">
                  <a16:creationId xmlns:a16="http://schemas.microsoft.com/office/drawing/2014/main" id="{09410819-5509-4975-AC86-74EE7F31836A}"/>
                </a:ext>
              </a:extLst>
            </p:cNvPr>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730;p71">
              <a:extLst>
                <a:ext uri="{FF2B5EF4-FFF2-40B4-BE49-F238E27FC236}">
                  <a16:creationId xmlns:a16="http://schemas.microsoft.com/office/drawing/2014/main" id="{C575C0B0-F427-4CAA-9164-3ADB8D923262}"/>
                </a:ext>
              </a:extLst>
            </p:cNvPr>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731;p71">
              <a:extLst>
                <a:ext uri="{FF2B5EF4-FFF2-40B4-BE49-F238E27FC236}">
                  <a16:creationId xmlns:a16="http://schemas.microsoft.com/office/drawing/2014/main" id="{024FD94C-D82E-471D-A807-A5959ED45EF7}"/>
                </a:ext>
              </a:extLst>
            </p:cNvPr>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732;p71">
              <a:extLst>
                <a:ext uri="{FF2B5EF4-FFF2-40B4-BE49-F238E27FC236}">
                  <a16:creationId xmlns:a16="http://schemas.microsoft.com/office/drawing/2014/main" id="{4748E7F2-8E78-4096-886D-243A6772DB7C}"/>
                </a:ext>
              </a:extLst>
            </p:cNvPr>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733;p71">
              <a:extLst>
                <a:ext uri="{FF2B5EF4-FFF2-40B4-BE49-F238E27FC236}">
                  <a16:creationId xmlns:a16="http://schemas.microsoft.com/office/drawing/2014/main" id="{0634A66D-CCC5-400E-9303-FFF6BD9A451B}"/>
                </a:ext>
              </a:extLst>
            </p:cNvPr>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734;p71">
              <a:extLst>
                <a:ext uri="{FF2B5EF4-FFF2-40B4-BE49-F238E27FC236}">
                  <a16:creationId xmlns:a16="http://schemas.microsoft.com/office/drawing/2014/main" id="{84F27862-D114-4674-9B3C-0A6642820A00}"/>
                </a:ext>
              </a:extLst>
            </p:cNvPr>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735;p71">
              <a:extLst>
                <a:ext uri="{FF2B5EF4-FFF2-40B4-BE49-F238E27FC236}">
                  <a16:creationId xmlns:a16="http://schemas.microsoft.com/office/drawing/2014/main" id="{54314251-466A-4382-91A0-DB0A385404DC}"/>
                </a:ext>
              </a:extLst>
            </p:cNvPr>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736;p71">
              <a:extLst>
                <a:ext uri="{FF2B5EF4-FFF2-40B4-BE49-F238E27FC236}">
                  <a16:creationId xmlns:a16="http://schemas.microsoft.com/office/drawing/2014/main" id="{7399FCE1-BF97-4BDB-B766-A184C0A87D7A}"/>
                </a:ext>
              </a:extLst>
            </p:cNvPr>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737;p71">
              <a:extLst>
                <a:ext uri="{FF2B5EF4-FFF2-40B4-BE49-F238E27FC236}">
                  <a16:creationId xmlns:a16="http://schemas.microsoft.com/office/drawing/2014/main" id="{91A28EE0-C88E-453B-91A5-98074E8F77BA}"/>
                </a:ext>
              </a:extLst>
            </p:cNvPr>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738;p71">
              <a:extLst>
                <a:ext uri="{FF2B5EF4-FFF2-40B4-BE49-F238E27FC236}">
                  <a16:creationId xmlns:a16="http://schemas.microsoft.com/office/drawing/2014/main" id="{D7642166-4822-423E-BB4F-D9288E931104}"/>
                </a:ext>
              </a:extLst>
            </p:cNvPr>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739;p71">
              <a:extLst>
                <a:ext uri="{FF2B5EF4-FFF2-40B4-BE49-F238E27FC236}">
                  <a16:creationId xmlns:a16="http://schemas.microsoft.com/office/drawing/2014/main" id="{7842EA2F-0458-44FF-82D3-E552FF617FE5}"/>
                </a:ext>
              </a:extLst>
            </p:cNvPr>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740;p71">
              <a:extLst>
                <a:ext uri="{FF2B5EF4-FFF2-40B4-BE49-F238E27FC236}">
                  <a16:creationId xmlns:a16="http://schemas.microsoft.com/office/drawing/2014/main" id="{26762E64-EE1E-47E2-A3F0-85D76DD6FA16}"/>
                </a:ext>
              </a:extLst>
            </p:cNvPr>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741;p71">
              <a:extLst>
                <a:ext uri="{FF2B5EF4-FFF2-40B4-BE49-F238E27FC236}">
                  <a16:creationId xmlns:a16="http://schemas.microsoft.com/office/drawing/2014/main" id="{01D76723-251F-4837-B5B7-3E294041FD52}"/>
                </a:ext>
              </a:extLst>
            </p:cNvPr>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742;p71">
              <a:extLst>
                <a:ext uri="{FF2B5EF4-FFF2-40B4-BE49-F238E27FC236}">
                  <a16:creationId xmlns:a16="http://schemas.microsoft.com/office/drawing/2014/main" id="{B648CAE8-6BE3-4E91-B4BF-296AE9BFA6CC}"/>
                </a:ext>
              </a:extLst>
            </p:cNvPr>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43;p71">
              <a:extLst>
                <a:ext uri="{FF2B5EF4-FFF2-40B4-BE49-F238E27FC236}">
                  <a16:creationId xmlns:a16="http://schemas.microsoft.com/office/drawing/2014/main" id="{060344D3-F3FE-4BD4-89EA-8E71BAD291A3}"/>
                </a:ext>
              </a:extLst>
            </p:cNvPr>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744;p71">
              <a:extLst>
                <a:ext uri="{FF2B5EF4-FFF2-40B4-BE49-F238E27FC236}">
                  <a16:creationId xmlns:a16="http://schemas.microsoft.com/office/drawing/2014/main" id="{387008EC-5807-4007-8DBF-C5B37FEFE272}"/>
                </a:ext>
              </a:extLst>
            </p:cNvPr>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745;p71">
              <a:extLst>
                <a:ext uri="{FF2B5EF4-FFF2-40B4-BE49-F238E27FC236}">
                  <a16:creationId xmlns:a16="http://schemas.microsoft.com/office/drawing/2014/main" id="{5697AEF1-D76D-4348-83A7-FC0B4534EBA0}"/>
                </a:ext>
              </a:extLst>
            </p:cNvPr>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746;p71">
              <a:extLst>
                <a:ext uri="{FF2B5EF4-FFF2-40B4-BE49-F238E27FC236}">
                  <a16:creationId xmlns:a16="http://schemas.microsoft.com/office/drawing/2014/main" id="{9632BCD2-3AAF-4BA0-8464-27C2728934D2}"/>
                </a:ext>
              </a:extLst>
            </p:cNvPr>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747;p71">
              <a:extLst>
                <a:ext uri="{FF2B5EF4-FFF2-40B4-BE49-F238E27FC236}">
                  <a16:creationId xmlns:a16="http://schemas.microsoft.com/office/drawing/2014/main" id="{A1FF4F68-68ED-4C3F-9011-40A7E198E93F}"/>
                </a:ext>
              </a:extLst>
            </p:cNvPr>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748;p71">
              <a:extLst>
                <a:ext uri="{FF2B5EF4-FFF2-40B4-BE49-F238E27FC236}">
                  <a16:creationId xmlns:a16="http://schemas.microsoft.com/office/drawing/2014/main" id="{9C33A631-FDBB-40EE-931A-59427060154B}"/>
                </a:ext>
              </a:extLst>
            </p:cNvPr>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749;p71">
              <a:extLst>
                <a:ext uri="{FF2B5EF4-FFF2-40B4-BE49-F238E27FC236}">
                  <a16:creationId xmlns:a16="http://schemas.microsoft.com/office/drawing/2014/main" id="{318E3F49-6263-4307-85E3-17DCC83353C4}"/>
                </a:ext>
              </a:extLst>
            </p:cNvPr>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750;p71">
              <a:extLst>
                <a:ext uri="{FF2B5EF4-FFF2-40B4-BE49-F238E27FC236}">
                  <a16:creationId xmlns:a16="http://schemas.microsoft.com/office/drawing/2014/main" id="{F51A4887-62FE-44CB-97D4-EAC3ACA1B481}"/>
                </a:ext>
              </a:extLst>
            </p:cNvPr>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751;p71">
              <a:extLst>
                <a:ext uri="{FF2B5EF4-FFF2-40B4-BE49-F238E27FC236}">
                  <a16:creationId xmlns:a16="http://schemas.microsoft.com/office/drawing/2014/main" id="{CE35C97D-067E-4C60-85DF-CA2E1E0F10D5}"/>
                </a:ext>
              </a:extLst>
            </p:cNvPr>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752;p71">
              <a:extLst>
                <a:ext uri="{FF2B5EF4-FFF2-40B4-BE49-F238E27FC236}">
                  <a16:creationId xmlns:a16="http://schemas.microsoft.com/office/drawing/2014/main" id="{A93CDAF5-593F-42C5-A7E3-74708337730B}"/>
                </a:ext>
              </a:extLst>
            </p:cNvPr>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753;p71">
              <a:extLst>
                <a:ext uri="{FF2B5EF4-FFF2-40B4-BE49-F238E27FC236}">
                  <a16:creationId xmlns:a16="http://schemas.microsoft.com/office/drawing/2014/main" id="{BCE4BD28-673F-4E3C-8858-1CBCA75150E4}"/>
                </a:ext>
              </a:extLst>
            </p:cNvPr>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754;p71">
              <a:extLst>
                <a:ext uri="{FF2B5EF4-FFF2-40B4-BE49-F238E27FC236}">
                  <a16:creationId xmlns:a16="http://schemas.microsoft.com/office/drawing/2014/main" id="{36A3B64C-B545-422E-8165-6FBC50A50F4A}"/>
                </a:ext>
              </a:extLst>
            </p:cNvPr>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755;p71">
              <a:extLst>
                <a:ext uri="{FF2B5EF4-FFF2-40B4-BE49-F238E27FC236}">
                  <a16:creationId xmlns:a16="http://schemas.microsoft.com/office/drawing/2014/main" id="{4956BFBB-3DE1-42E4-B285-72F2FCE9C39D}"/>
                </a:ext>
              </a:extLst>
            </p:cNvPr>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756;p71">
              <a:extLst>
                <a:ext uri="{FF2B5EF4-FFF2-40B4-BE49-F238E27FC236}">
                  <a16:creationId xmlns:a16="http://schemas.microsoft.com/office/drawing/2014/main" id="{05F665B3-BB8E-4DE8-9FAA-11668C90AAC3}"/>
                </a:ext>
              </a:extLst>
            </p:cNvPr>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757;p71">
              <a:extLst>
                <a:ext uri="{FF2B5EF4-FFF2-40B4-BE49-F238E27FC236}">
                  <a16:creationId xmlns:a16="http://schemas.microsoft.com/office/drawing/2014/main" id="{BF1A9B75-6E25-4C13-B704-E9B2A0C71F9E}"/>
                </a:ext>
              </a:extLst>
            </p:cNvPr>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758;p71">
              <a:extLst>
                <a:ext uri="{FF2B5EF4-FFF2-40B4-BE49-F238E27FC236}">
                  <a16:creationId xmlns:a16="http://schemas.microsoft.com/office/drawing/2014/main" id="{A9AAB634-6D73-41DD-AAEC-6F811C8EB30E}"/>
                </a:ext>
              </a:extLst>
            </p:cNvPr>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759;p71">
              <a:extLst>
                <a:ext uri="{FF2B5EF4-FFF2-40B4-BE49-F238E27FC236}">
                  <a16:creationId xmlns:a16="http://schemas.microsoft.com/office/drawing/2014/main" id="{6DE05288-F9AA-4CE1-92AF-C93E4F23F29F}"/>
                </a:ext>
              </a:extLst>
            </p:cNvPr>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760;p71">
              <a:extLst>
                <a:ext uri="{FF2B5EF4-FFF2-40B4-BE49-F238E27FC236}">
                  <a16:creationId xmlns:a16="http://schemas.microsoft.com/office/drawing/2014/main" id="{88ACCC26-628C-47B8-A3AB-69518111F5A2}"/>
                </a:ext>
              </a:extLst>
            </p:cNvPr>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761;p71">
              <a:extLst>
                <a:ext uri="{FF2B5EF4-FFF2-40B4-BE49-F238E27FC236}">
                  <a16:creationId xmlns:a16="http://schemas.microsoft.com/office/drawing/2014/main" id="{9621B304-E2D8-4443-A89E-D8D16984BBF0}"/>
                </a:ext>
              </a:extLst>
            </p:cNvPr>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762;p71">
              <a:extLst>
                <a:ext uri="{FF2B5EF4-FFF2-40B4-BE49-F238E27FC236}">
                  <a16:creationId xmlns:a16="http://schemas.microsoft.com/office/drawing/2014/main" id="{36D67708-A3FD-495B-A6D4-C85F2F8A7D7E}"/>
                </a:ext>
              </a:extLst>
            </p:cNvPr>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763;p71">
              <a:extLst>
                <a:ext uri="{FF2B5EF4-FFF2-40B4-BE49-F238E27FC236}">
                  <a16:creationId xmlns:a16="http://schemas.microsoft.com/office/drawing/2014/main" id="{572AEDAD-3B44-4B12-8043-B0CFB4F3A673}"/>
                </a:ext>
              </a:extLst>
            </p:cNvPr>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764;p71">
              <a:extLst>
                <a:ext uri="{FF2B5EF4-FFF2-40B4-BE49-F238E27FC236}">
                  <a16:creationId xmlns:a16="http://schemas.microsoft.com/office/drawing/2014/main" id="{F6D517FF-C750-4B0C-98CE-CC7A97C068B7}"/>
                </a:ext>
              </a:extLst>
            </p:cNvPr>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765;p71">
              <a:extLst>
                <a:ext uri="{FF2B5EF4-FFF2-40B4-BE49-F238E27FC236}">
                  <a16:creationId xmlns:a16="http://schemas.microsoft.com/office/drawing/2014/main" id="{2E0B11E6-2B7F-47B2-ABA8-4B8D2F2313EF}"/>
                </a:ext>
              </a:extLst>
            </p:cNvPr>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766;p71">
              <a:extLst>
                <a:ext uri="{FF2B5EF4-FFF2-40B4-BE49-F238E27FC236}">
                  <a16:creationId xmlns:a16="http://schemas.microsoft.com/office/drawing/2014/main" id="{555C56D8-607B-4110-908B-050BCAA81DBE}"/>
                </a:ext>
              </a:extLst>
            </p:cNvPr>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767;p71">
              <a:extLst>
                <a:ext uri="{FF2B5EF4-FFF2-40B4-BE49-F238E27FC236}">
                  <a16:creationId xmlns:a16="http://schemas.microsoft.com/office/drawing/2014/main" id="{C2AB1DFD-A3B7-4A90-BEBC-DD710A36E7EA}"/>
                </a:ext>
              </a:extLst>
            </p:cNvPr>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768;p71">
              <a:extLst>
                <a:ext uri="{FF2B5EF4-FFF2-40B4-BE49-F238E27FC236}">
                  <a16:creationId xmlns:a16="http://schemas.microsoft.com/office/drawing/2014/main" id="{87341E7D-78CB-4439-82E4-600A6DA8420C}"/>
                </a:ext>
              </a:extLst>
            </p:cNvPr>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769;p71">
              <a:extLst>
                <a:ext uri="{FF2B5EF4-FFF2-40B4-BE49-F238E27FC236}">
                  <a16:creationId xmlns:a16="http://schemas.microsoft.com/office/drawing/2014/main" id="{4BD168E8-6ED6-4709-8AD1-D534A07325C5}"/>
                </a:ext>
              </a:extLst>
            </p:cNvPr>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770;p71">
              <a:extLst>
                <a:ext uri="{FF2B5EF4-FFF2-40B4-BE49-F238E27FC236}">
                  <a16:creationId xmlns:a16="http://schemas.microsoft.com/office/drawing/2014/main" id="{4563E070-9C91-4514-AF8E-91814EE10DF4}"/>
                </a:ext>
              </a:extLst>
            </p:cNvPr>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771;p71">
              <a:extLst>
                <a:ext uri="{FF2B5EF4-FFF2-40B4-BE49-F238E27FC236}">
                  <a16:creationId xmlns:a16="http://schemas.microsoft.com/office/drawing/2014/main" id="{1C40C684-3276-4766-A503-470C12CCCF2C}"/>
                </a:ext>
              </a:extLst>
            </p:cNvPr>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772;p71">
              <a:extLst>
                <a:ext uri="{FF2B5EF4-FFF2-40B4-BE49-F238E27FC236}">
                  <a16:creationId xmlns:a16="http://schemas.microsoft.com/office/drawing/2014/main" id="{A6F6BD37-B4DF-4A7F-8082-242D50C70DFB}"/>
                </a:ext>
              </a:extLst>
            </p:cNvPr>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773;p71">
              <a:extLst>
                <a:ext uri="{FF2B5EF4-FFF2-40B4-BE49-F238E27FC236}">
                  <a16:creationId xmlns:a16="http://schemas.microsoft.com/office/drawing/2014/main" id="{DA06508C-5F69-437A-8EAD-E8083F1A97D4}"/>
                </a:ext>
              </a:extLst>
            </p:cNvPr>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774;p71">
              <a:extLst>
                <a:ext uri="{FF2B5EF4-FFF2-40B4-BE49-F238E27FC236}">
                  <a16:creationId xmlns:a16="http://schemas.microsoft.com/office/drawing/2014/main" id="{9362B56F-38CA-4D6F-8EB6-4138F21CF6DB}"/>
                </a:ext>
              </a:extLst>
            </p:cNvPr>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775;p71">
              <a:extLst>
                <a:ext uri="{FF2B5EF4-FFF2-40B4-BE49-F238E27FC236}">
                  <a16:creationId xmlns:a16="http://schemas.microsoft.com/office/drawing/2014/main" id="{E3A8D89B-03F2-42C0-84F3-A3E5F9468883}"/>
                </a:ext>
              </a:extLst>
            </p:cNvPr>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776;p71">
              <a:extLst>
                <a:ext uri="{FF2B5EF4-FFF2-40B4-BE49-F238E27FC236}">
                  <a16:creationId xmlns:a16="http://schemas.microsoft.com/office/drawing/2014/main" id="{BC3CE629-3A83-4A78-8445-89AF87BFA34B}"/>
                </a:ext>
              </a:extLst>
            </p:cNvPr>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777;p71">
              <a:extLst>
                <a:ext uri="{FF2B5EF4-FFF2-40B4-BE49-F238E27FC236}">
                  <a16:creationId xmlns:a16="http://schemas.microsoft.com/office/drawing/2014/main" id="{597F98C6-8B83-4874-9B9E-A4C13105AB5A}"/>
                </a:ext>
              </a:extLst>
            </p:cNvPr>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0778;p71">
              <a:extLst>
                <a:ext uri="{FF2B5EF4-FFF2-40B4-BE49-F238E27FC236}">
                  <a16:creationId xmlns:a16="http://schemas.microsoft.com/office/drawing/2014/main" id="{864889D2-9905-477D-96B9-007EAC9EB12F}"/>
                </a:ext>
              </a:extLst>
            </p:cNvPr>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0779;p71">
              <a:extLst>
                <a:ext uri="{FF2B5EF4-FFF2-40B4-BE49-F238E27FC236}">
                  <a16:creationId xmlns:a16="http://schemas.microsoft.com/office/drawing/2014/main" id="{F5D2C399-46DC-4473-815C-7488401CCF13}"/>
                </a:ext>
              </a:extLst>
            </p:cNvPr>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0780;p71">
              <a:extLst>
                <a:ext uri="{FF2B5EF4-FFF2-40B4-BE49-F238E27FC236}">
                  <a16:creationId xmlns:a16="http://schemas.microsoft.com/office/drawing/2014/main" id="{97DA035F-CEC3-4053-98F4-024C7AC3AB19}"/>
                </a:ext>
              </a:extLst>
            </p:cNvPr>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0781;p71">
              <a:extLst>
                <a:ext uri="{FF2B5EF4-FFF2-40B4-BE49-F238E27FC236}">
                  <a16:creationId xmlns:a16="http://schemas.microsoft.com/office/drawing/2014/main" id="{78F89818-4BAB-4798-ABC4-71907466CD6B}"/>
                </a:ext>
              </a:extLst>
            </p:cNvPr>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0782;p71">
              <a:extLst>
                <a:ext uri="{FF2B5EF4-FFF2-40B4-BE49-F238E27FC236}">
                  <a16:creationId xmlns:a16="http://schemas.microsoft.com/office/drawing/2014/main" id="{1D843305-5206-4335-95D5-DE8FAF8B0EC5}"/>
                </a:ext>
              </a:extLst>
            </p:cNvPr>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0783;p71">
              <a:extLst>
                <a:ext uri="{FF2B5EF4-FFF2-40B4-BE49-F238E27FC236}">
                  <a16:creationId xmlns:a16="http://schemas.microsoft.com/office/drawing/2014/main" id="{AB6ED7C5-83D1-4906-9CC9-B0E25D9B5B0C}"/>
                </a:ext>
              </a:extLst>
            </p:cNvPr>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0784;p71">
              <a:extLst>
                <a:ext uri="{FF2B5EF4-FFF2-40B4-BE49-F238E27FC236}">
                  <a16:creationId xmlns:a16="http://schemas.microsoft.com/office/drawing/2014/main" id="{ADC80A02-4B67-416E-9272-3D37454A2A29}"/>
                </a:ext>
              </a:extLst>
            </p:cNvPr>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0785;p71">
              <a:extLst>
                <a:ext uri="{FF2B5EF4-FFF2-40B4-BE49-F238E27FC236}">
                  <a16:creationId xmlns:a16="http://schemas.microsoft.com/office/drawing/2014/main" id="{9750144A-8C60-432B-8C39-754A8394BD48}"/>
                </a:ext>
              </a:extLst>
            </p:cNvPr>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0786;p71">
              <a:extLst>
                <a:ext uri="{FF2B5EF4-FFF2-40B4-BE49-F238E27FC236}">
                  <a16:creationId xmlns:a16="http://schemas.microsoft.com/office/drawing/2014/main" id="{B0EDFB99-A43C-4312-8382-78D97F6EEBF5}"/>
                </a:ext>
              </a:extLst>
            </p:cNvPr>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0787;p71">
              <a:extLst>
                <a:ext uri="{FF2B5EF4-FFF2-40B4-BE49-F238E27FC236}">
                  <a16:creationId xmlns:a16="http://schemas.microsoft.com/office/drawing/2014/main" id="{1D75A1F4-EC5B-4DE3-8252-571672D91E93}"/>
                </a:ext>
              </a:extLst>
            </p:cNvPr>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0788;p71">
              <a:extLst>
                <a:ext uri="{FF2B5EF4-FFF2-40B4-BE49-F238E27FC236}">
                  <a16:creationId xmlns:a16="http://schemas.microsoft.com/office/drawing/2014/main" id="{4E2F5E51-1AF9-4D30-8196-1A6C735A226B}"/>
                </a:ext>
              </a:extLst>
            </p:cNvPr>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0789;p71">
              <a:extLst>
                <a:ext uri="{FF2B5EF4-FFF2-40B4-BE49-F238E27FC236}">
                  <a16:creationId xmlns:a16="http://schemas.microsoft.com/office/drawing/2014/main" id="{CC94731F-AE25-4F1A-B65A-E7BDDAEE5C1B}"/>
                </a:ext>
              </a:extLst>
            </p:cNvPr>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0790;p71">
              <a:extLst>
                <a:ext uri="{FF2B5EF4-FFF2-40B4-BE49-F238E27FC236}">
                  <a16:creationId xmlns:a16="http://schemas.microsoft.com/office/drawing/2014/main" id="{A94C7D8D-262D-4245-950A-BA33A559E42D}"/>
                </a:ext>
              </a:extLst>
            </p:cNvPr>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0791;p71">
              <a:extLst>
                <a:ext uri="{FF2B5EF4-FFF2-40B4-BE49-F238E27FC236}">
                  <a16:creationId xmlns:a16="http://schemas.microsoft.com/office/drawing/2014/main" id="{CB6BC8BE-6759-45D8-BC84-9421271DB7BC}"/>
                </a:ext>
              </a:extLst>
            </p:cNvPr>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0792;p71">
              <a:extLst>
                <a:ext uri="{FF2B5EF4-FFF2-40B4-BE49-F238E27FC236}">
                  <a16:creationId xmlns:a16="http://schemas.microsoft.com/office/drawing/2014/main" id="{3728499D-C8CE-4DCD-8216-A3D020E05D8C}"/>
                </a:ext>
              </a:extLst>
            </p:cNvPr>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0793;p71">
              <a:extLst>
                <a:ext uri="{FF2B5EF4-FFF2-40B4-BE49-F238E27FC236}">
                  <a16:creationId xmlns:a16="http://schemas.microsoft.com/office/drawing/2014/main" id="{24D37065-25DE-409E-A570-475C90102DB3}"/>
                </a:ext>
              </a:extLst>
            </p:cNvPr>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0794;p71">
              <a:extLst>
                <a:ext uri="{FF2B5EF4-FFF2-40B4-BE49-F238E27FC236}">
                  <a16:creationId xmlns:a16="http://schemas.microsoft.com/office/drawing/2014/main" id="{F88A2B4F-8310-4822-A5AF-D7CC8F9E0E01}"/>
                </a:ext>
              </a:extLst>
            </p:cNvPr>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0795;p71">
              <a:extLst>
                <a:ext uri="{FF2B5EF4-FFF2-40B4-BE49-F238E27FC236}">
                  <a16:creationId xmlns:a16="http://schemas.microsoft.com/office/drawing/2014/main" id="{C42A5D6A-B6FB-4256-BC56-F3345F42908B}"/>
                </a:ext>
              </a:extLst>
            </p:cNvPr>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0796;p71">
              <a:extLst>
                <a:ext uri="{FF2B5EF4-FFF2-40B4-BE49-F238E27FC236}">
                  <a16:creationId xmlns:a16="http://schemas.microsoft.com/office/drawing/2014/main" id="{96CC50FB-877F-4747-A5CE-98B86C515934}"/>
                </a:ext>
              </a:extLst>
            </p:cNvPr>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0797;p71">
              <a:extLst>
                <a:ext uri="{FF2B5EF4-FFF2-40B4-BE49-F238E27FC236}">
                  <a16:creationId xmlns:a16="http://schemas.microsoft.com/office/drawing/2014/main" id="{227D757E-3606-4F83-874E-75B5C05CE92D}"/>
                </a:ext>
              </a:extLst>
            </p:cNvPr>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0798;p71">
              <a:extLst>
                <a:ext uri="{FF2B5EF4-FFF2-40B4-BE49-F238E27FC236}">
                  <a16:creationId xmlns:a16="http://schemas.microsoft.com/office/drawing/2014/main" id="{96B5C848-CBE1-410A-80BB-B3419C2EFF61}"/>
                </a:ext>
              </a:extLst>
            </p:cNvPr>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0799;p71">
              <a:extLst>
                <a:ext uri="{FF2B5EF4-FFF2-40B4-BE49-F238E27FC236}">
                  <a16:creationId xmlns:a16="http://schemas.microsoft.com/office/drawing/2014/main" id="{1467C660-817D-49E7-A51E-B32EB9D69EFA}"/>
                </a:ext>
              </a:extLst>
            </p:cNvPr>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0800;p71">
              <a:extLst>
                <a:ext uri="{FF2B5EF4-FFF2-40B4-BE49-F238E27FC236}">
                  <a16:creationId xmlns:a16="http://schemas.microsoft.com/office/drawing/2014/main" id="{E4A1563F-B305-428E-B9A0-19FCA2567CC6}"/>
                </a:ext>
              </a:extLst>
            </p:cNvPr>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0801;p71">
              <a:extLst>
                <a:ext uri="{FF2B5EF4-FFF2-40B4-BE49-F238E27FC236}">
                  <a16:creationId xmlns:a16="http://schemas.microsoft.com/office/drawing/2014/main" id="{2B8CBB56-E297-4C17-98C4-C3A172871A24}"/>
                </a:ext>
              </a:extLst>
            </p:cNvPr>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0802;p71">
              <a:extLst>
                <a:ext uri="{FF2B5EF4-FFF2-40B4-BE49-F238E27FC236}">
                  <a16:creationId xmlns:a16="http://schemas.microsoft.com/office/drawing/2014/main" id="{7C0AC2BD-CF90-4B69-A5F0-DC53F267F7F7}"/>
                </a:ext>
              </a:extLst>
            </p:cNvPr>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0803;p71">
              <a:extLst>
                <a:ext uri="{FF2B5EF4-FFF2-40B4-BE49-F238E27FC236}">
                  <a16:creationId xmlns:a16="http://schemas.microsoft.com/office/drawing/2014/main" id="{144E92BF-2B9C-4A84-B500-D5D0527FCA2A}"/>
                </a:ext>
              </a:extLst>
            </p:cNvPr>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0804;p71">
              <a:extLst>
                <a:ext uri="{FF2B5EF4-FFF2-40B4-BE49-F238E27FC236}">
                  <a16:creationId xmlns:a16="http://schemas.microsoft.com/office/drawing/2014/main" id="{0B18044F-B6CA-4440-A4F7-E5BDB50900E2}"/>
                </a:ext>
              </a:extLst>
            </p:cNvPr>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0805;p71">
              <a:extLst>
                <a:ext uri="{FF2B5EF4-FFF2-40B4-BE49-F238E27FC236}">
                  <a16:creationId xmlns:a16="http://schemas.microsoft.com/office/drawing/2014/main" id="{D18EFB01-6846-4E06-89CD-83BC31279172}"/>
                </a:ext>
              </a:extLst>
            </p:cNvPr>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0806;p71">
              <a:extLst>
                <a:ext uri="{FF2B5EF4-FFF2-40B4-BE49-F238E27FC236}">
                  <a16:creationId xmlns:a16="http://schemas.microsoft.com/office/drawing/2014/main" id="{01BB5EBB-BF61-4523-A194-C337371EF9E3}"/>
                </a:ext>
              </a:extLst>
            </p:cNvPr>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0807;p71">
              <a:extLst>
                <a:ext uri="{FF2B5EF4-FFF2-40B4-BE49-F238E27FC236}">
                  <a16:creationId xmlns:a16="http://schemas.microsoft.com/office/drawing/2014/main" id="{E1FE59E1-DD79-43C4-BFC3-8AB6F354BBAB}"/>
                </a:ext>
              </a:extLst>
            </p:cNvPr>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0808;p71">
              <a:extLst>
                <a:ext uri="{FF2B5EF4-FFF2-40B4-BE49-F238E27FC236}">
                  <a16:creationId xmlns:a16="http://schemas.microsoft.com/office/drawing/2014/main" id="{DF93A14C-0502-40DE-83A5-CDE994AA1A6E}"/>
                </a:ext>
              </a:extLst>
            </p:cNvPr>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0809;p71">
              <a:extLst>
                <a:ext uri="{FF2B5EF4-FFF2-40B4-BE49-F238E27FC236}">
                  <a16:creationId xmlns:a16="http://schemas.microsoft.com/office/drawing/2014/main" id="{35C0C853-A96A-4B05-86D5-BD68696F9549}"/>
                </a:ext>
              </a:extLst>
            </p:cNvPr>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0810;p71">
              <a:extLst>
                <a:ext uri="{FF2B5EF4-FFF2-40B4-BE49-F238E27FC236}">
                  <a16:creationId xmlns:a16="http://schemas.microsoft.com/office/drawing/2014/main" id="{1AE2615D-30B8-49F4-9AF4-EDDD75816036}"/>
                </a:ext>
              </a:extLst>
            </p:cNvPr>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0811;p71">
              <a:extLst>
                <a:ext uri="{FF2B5EF4-FFF2-40B4-BE49-F238E27FC236}">
                  <a16:creationId xmlns:a16="http://schemas.microsoft.com/office/drawing/2014/main" id="{3576E97B-5CAD-46FA-8267-3219AD3CB7F7}"/>
                </a:ext>
              </a:extLst>
            </p:cNvPr>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0812;p71">
              <a:extLst>
                <a:ext uri="{FF2B5EF4-FFF2-40B4-BE49-F238E27FC236}">
                  <a16:creationId xmlns:a16="http://schemas.microsoft.com/office/drawing/2014/main" id="{3666431B-BF83-47EC-A0E3-292C12B2D843}"/>
                </a:ext>
              </a:extLst>
            </p:cNvPr>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0813;p71">
              <a:extLst>
                <a:ext uri="{FF2B5EF4-FFF2-40B4-BE49-F238E27FC236}">
                  <a16:creationId xmlns:a16="http://schemas.microsoft.com/office/drawing/2014/main" id="{035040EB-F215-41DF-A767-46471000BBD1}"/>
                </a:ext>
              </a:extLst>
            </p:cNvPr>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0814;p71">
              <a:extLst>
                <a:ext uri="{FF2B5EF4-FFF2-40B4-BE49-F238E27FC236}">
                  <a16:creationId xmlns:a16="http://schemas.microsoft.com/office/drawing/2014/main" id="{0E97DC55-3448-4A9A-8FC9-B38D95B566B8}"/>
                </a:ext>
              </a:extLst>
            </p:cNvPr>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0815;p71">
              <a:extLst>
                <a:ext uri="{FF2B5EF4-FFF2-40B4-BE49-F238E27FC236}">
                  <a16:creationId xmlns:a16="http://schemas.microsoft.com/office/drawing/2014/main" id="{0B902CD9-57B8-46C5-8332-00844B7D2D32}"/>
                </a:ext>
              </a:extLst>
            </p:cNvPr>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0816;p71">
              <a:extLst>
                <a:ext uri="{FF2B5EF4-FFF2-40B4-BE49-F238E27FC236}">
                  <a16:creationId xmlns:a16="http://schemas.microsoft.com/office/drawing/2014/main" id="{D9EE420E-CC72-41E4-A689-3B953E373938}"/>
                </a:ext>
              </a:extLst>
            </p:cNvPr>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0817;p71">
              <a:extLst>
                <a:ext uri="{FF2B5EF4-FFF2-40B4-BE49-F238E27FC236}">
                  <a16:creationId xmlns:a16="http://schemas.microsoft.com/office/drawing/2014/main" id="{1F4DF346-25FE-423D-9A6B-94ED7A8D52B8}"/>
                </a:ext>
              </a:extLst>
            </p:cNvPr>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0818;p71">
              <a:extLst>
                <a:ext uri="{FF2B5EF4-FFF2-40B4-BE49-F238E27FC236}">
                  <a16:creationId xmlns:a16="http://schemas.microsoft.com/office/drawing/2014/main" id="{EB5D7C52-E9A0-4900-9B58-6A46BD400E69}"/>
                </a:ext>
              </a:extLst>
            </p:cNvPr>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0819;p71">
              <a:extLst>
                <a:ext uri="{FF2B5EF4-FFF2-40B4-BE49-F238E27FC236}">
                  <a16:creationId xmlns:a16="http://schemas.microsoft.com/office/drawing/2014/main" id="{4AB30DED-E35E-43B6-9091-C5919460DB3F}"/>
                </a:ext>
              </a:extLst>
            </p:cNvPr>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0820;p71">
              <a:extLst>
                <a:ext uri="{FF2B5EF4-FFF2-40B4-BE49-F238E27FC236}">
                  <a16:creationId xmlns:a16="http://schemas.microsoft.com/office/drawing/2014/main" id="{F8E44C8C-67AB-45E8-9F3B-FA8E0A44A6AA}"/>
                </a:ext>
              </a:extLst>
            </p:cNvPr>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0821;p71">
              <a:extLst>
                <a:ext uri="{FF2B5EF4-FFF2-40B4-BE49-F238E27FC236}">
                  <a16:creationId xmlns:a16="http://schemas.microsoft.com/office/drawing/2014/main" id="{E5401FFA-1F2C-4900-914B-7943AEE0C2CC}"/>
                </a:ext>
              </a:extLst>
            </p:cNvPr>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0822;p71">
              <a:extLst>
                <a:ext uri="{FF2B5EF4-FFF2-40B4-BE49-F238E27FC236}">
                  <a16:creationId xmlns:a16="http://schemas.microsoft.com/office/drawing/2014/main" id="{71C1B7D6-40B7-4C1F-9F7F-8564CB84F173}"/>
                </a:ext>
              </a:extLst>
            </p:cNvPr>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0823;p71">
              <a:extLst>
                <a:ext uri="{FF2B5EF4-FFF2-40B4-BE49-F238E27FC236}">
                  <a16:creationId xmlns:a16="http://schemas.microsoft.com/office/drawing/2014/main" id="{BEE6ED79-6B40-40C7-B437-5CAA72EA14B7}"/>
                </a:ext>
              </a:extLst>
            </p:cNvPr>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0824;p71">
              <a:extLst>
                <a:ext uri="{FF2B5EF4-FFF2-40B4-BE49-F238E27FC236}">
                  <a16:creationId xmlns:a16="http://schemas.microsoft.com/office/drawing/2014/main" id="{ED27D129-C9B6-4048-986F-334ECAD272B5}"/>
                </a:ext>
              </a:extLst>
            </p:cNvPr>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0825;p71">
              <a:extLst>
                <a:ext uri="{FF2B5EF4-FFF2-40B4-BE49-F238E27FC236}">
                  <a16:creationId xmlns:a16="http://schemas.microsoft.com/office/drawing/2014/main" id="{E3748494-541B-4A5B-A8F3-FB89BD560011}"/>
                </a:ext>
              </a:extLst>
            </p:cNvPr>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0826;p71">
              <a:extLst>
                <a:ext uri="{FF2B5EF4-FFF2-40B4-BE49-F238E27FC236}">
                  <a16:creationId xmlns:a16="http://schemas.microsoft.com/office/drawing/2014/main" id="{39A0FF21-0C4F-4FB8-83A2-9B3088ADBE05}"/>
                </a:ext>
              </a:extLst>
            </p:cNvPr>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0827;p71">
              <a:extLst>
                <a:ext uri="{FF2B5EF4-FFF2-40B4-BE49-F238E27FC236}">
                  <a16:creationId xmlns:a16="http://schemas.microsoft.com/office/drawing/2014/main" id="{81C233F6-DC2F-4BA4-8480-239DD3566205}"/>
                </a:ext>
              </a:extLst>
            </p:cNvPr>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0828;p71">
              <a:extLst>
                <a:ext uri="{FF2B5EF4-FFF2-40B4-BE49-F238E27FC236}">
                  <a16:creationId xmlns:a16="http://schemas.microsoft.com/office/drawing/2014/main" id="{F027025A-F3F1-4105-8A23-FACE4B89A959}"/>
                </a:ext>
              </a:extLst>
            </p:cNvPr>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0829;p71">
              <a:extLst>
                <a:ext uri="{FF2B5EF4-FFF2-40B4-BE49-F238E27FC236}">
                  <a16:creationId xmlns:a16="http://schemas.microsoft.com/office/drawing/2014/main" id="{CF8C9AE1-0A6B-4747-894F-611E21274BFF}"/>
                </a:ext>
              </a:extLst>
            </p:cNvPr>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0830;p71">
              <a:extLst>
                <a:ext uri="{FF2B5EF4-FFF2-40B4-BE49-F238E27FC236}">
                  <a16:creationId xmlns:a16="http://schemas.microsoft.com/office/drawing/2014/main" id="{2CE9D86C-EF0C-483D-896E-F23C0BAE7289}"/>
                </a:ext>
              </a:extLst>
            </p:cNvPr>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0831;p71">
              <a:extLst>
                <a:ext uri="{FF2B5EF4-FFF2-40B4-BE49-F238E27FC236}">
                  <a16:creationId xmlns:a16="http://schemas.microsoft.com/office/drawing/2014/main" id="{2CB173DE-3AFB-4D21-BDE6-FAC509E97646}"/>
                </a:ext>
              </a:extLst>
            </p:cNvPr>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0832;p71">
              <a:extLst>
                <a:ext uri="{FF2B5EF4-FFF2-40B4-BE49-F238E27FC236}">
                  <a16:creationId xmlns:a16="http://schemas.microsoft.com/office/drawing/2014/main" id="{0AF609C7-C9BB-4845-B738-C27A90E42D94}"/>
                </a:ext>
              </a:extLst>
            </p:cNvPr>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0833;p71">
              <a:extLst>
                <a:ext uri="{FF2B5EF4-FFF2-40B4-BE49-F238E27FC236}">
                  <a16:creationId xmlns:a16="http://schemas.microsoft.com/office/drawing/2014/main" id="{1D11509B-B6AF-4C95-9F8C-DEE0FDA2881A}"/>
                </a:ext>
              </a:extLst>
            </p:cNvPr>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0834;p71">
              <a:extLst>
                <a:ext uri="{FF2B5EF4-FFF2-40B4-BE49-F238E27FC236}">
                  <a16:creationId xmlns:a16="http://schemas.microsoft.com/office/drawing/2014/main" id="{37410E41-BB75-49EB-8032-DA10FFDEF0F0}"/>
                </a:ext>
              </a:extLst>
            </p:cNvPr>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835;p71">
              <a:extLst>
                <a:ext uri="{FF2B5EF4-FFF2-40B4-BE49-F238E27FC236}">
                  <a16:creationId xmlns:a16="http://schemas.microsoft.com/office/drawing/2014/main" id="{8B898EBF-7585-4A91-9E53-B3E734250B91}"/>
                </a:ext>
              </a:extLst>
            </p:cNvPr>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836;p71">
              <a:extLst>
                <a:ext uri="{FF2B5EF4-FFF2-40B4-BE49-F238E27FC236}">
                  <a16:creationId xmlns:a16="http://schemas.microsoft.com/office/drawing/2014/main" id="{6CC9F260-2D1A-4C97-B625-F966E41194A7}"/>
                </a:ext>
              </a:extLst>
            </p:cNvPr>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837;p71">
              <a:extLst>
                <a:ext uri="{FF2B5EF4-FFF2-40B4-BE49-F238E27FC236}">
                  <a16:creationId xmlns:a16="http://schemas.microsoft.com/office/drawing/2014/main" id="{C5480718-F805-4E90-A999-2E11900D91CC}"/>
                </a:ext>
              </a:extLst>
            </p:cNvPr>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10838;p71">
              <a:extLst>
                <a:ext uri="{FF2B5EF4-FFF2-40B4-BE49-F238E27FC236}">
                  <a16:creationId xmlns:a16="http://schemas.microsoft.com/office/drawing/2014/main" id="{96E799A4-005C-4093-9C93-228E98105323}"/>
                </a:ext>
              </a:extLst>
            </p:cNvPr>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10839;p71">
              <a:extLst>
                <a:ext uri="{FF2B5EF4-FFF2-40B4-BE49-F238E27FC236}">
                  <a16:creationId xmlns:a16="http://schemas.microsoft.com/office/drawing/2014/main" id="{8DEA3837-8136-4A48-854E-79DD3A633158}"/>
                </a:ext>
              </a:extLst>
            </p:cNvPr>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10840;p71">
              <a:extLst>
                <a:ext uri="{FF2B5EF4-FFF2-40B4-BE49-F238E27FC236}">
                  <a16:creationId xmlns:a16="http://schemas.microsoft.com/office/drawing/2014/main" id="{0B749C7C-7C74-4BCD-891C-E50D326D491E}"/>
                </a:ext>
              </a:extLst>
            </p:cNvPr>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10841;p71">
              <a:extLst>
                <a:ext uri="{FF2B5EF4-FFF2-40B4-BE49-F238E27FC236}">
                  <a16:creationId xmlns:a16="http://schemas.microsoft.com/office/drawing/2014/main" id="{01D6A3FA-2BAA-49E0-AF24-73BE36EBB70B}"/>
                </a:ext>
              </a:extLst>
            </p:cNvPr>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10842;p71">
              <a:extLst>
                <a:ext uri="{FF2B5EF4-FFF2-40B4-BE49-F238E27FC236}">
                  <a16:creationId xmlns:a16="http://schemas.microsoft.com/office/drawing/2014/main" id="{EAF8993D-0A4F-4E2C-BBC4-1A1821E7B068}"/>
                </a:ext>
              </a:extLst>
            </p:cNvPr>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10843;p71">
              <a:extLst>
                <a:ext uri="{FF2B5EF4-FFF2-40B4-BE49-F238E27FC236}">
                  <a16:creationId xmlns:a16="http://schemas.microsoft.com/office/drawing/2014/main" id="{8D91CB6B-8E50-4948-8EE9-78EED2193761}"/>
                </a:ext>
              </a:extLst>
            </p:cNvPr>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10844;p71">
              <a:extLst>
                <a:ext uri="{FF2B5EF4-FFF2-40B4-BE49-F238E27FC236}">
                  <a16:creationId xmlns:a16="http://schemas.microsoft.com/office/drawing/2014/main" id="{805AA738-A282-4203-9F74-F3E8B0380A21}"/>
                </a:ext>
              </a:extLst>
            </p:cNvPr>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10845;p71">
              <a:extLst>
                <a:ext uri="{FF2B5EF4-FFF2-40B4-BE49-F238E27FC236}">
                  <a16:creationId xmlns:a16="http://schemas.microsoft.com/office/drawing/2014/main" id="{D57A75D8-9D12-42B9-A59C-84F1A88993CD}"/>
                </a:ext>
              </a:extLst>
            </p:cNvPr>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10846;p71">
              <a:extLst>
                <a:ext uri="{FF2B5EF4-FFF2-40B4-BE49-F238E27FC236}">
                  <a16:creationId xmlns:a16="http://schemas.microsoft.com/office/drawing/2014/main" id="{847ADA4B-8116-483E-B24F-82A3AF47A1C2}"/>
                </a:ext>
              </a:extLst>
            </p:cNvPr>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10847;p71">
              <a:extLst>
                <a:ext uri="{FF2B5EF4-FFF2-40B4-BE49-F238E27FC236}">
                  <a16:creationId xmlns:a16="http://schemas.microsoft.com/office/drawing/2014/main" id="{24D41D12-4F0E-4AFC-9CD1-EE9E87A35869}"/>
                </a:ext>
              </a:extLst>
            </p:cNvPr>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10848;p71">
              <a:extLst>
                <a:ext uri="{FF2B5EF4-FFF2-40B4-BE49-F238E27FC236}">
                  <a16:creationId xmlns:a16="http://schemas.microsoft.com/office/drawing/2014/main" id="{236BFC87-541A-462E-AF8E-E8FAE3F36BC8}"/>
                </a:ext>
              </a:extLst>
            </p:cNvPr>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10849;p71">
              <a:extLst>
                <a:ext uri="{FF2B5EF4-FFF2-40B4-BE49-F238E27FC236}">
                  <a16:creationId xmlns:a16="http://schemas.microsoft.com/office/drawing/2014/main" id="{0B79B01B-823C-4109-BE18-8154501D7868}"/>
                </a:ext>
              </a:extLst>
            </p:cNvPr>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10850;p71">
              <a:extLst>
                <a:ext uri="{FF2B5EF4-FFF2-40B4-BE49-F238E27FC236}">
                  <a16:creationId xmlns:a16="http://schemas.microsoft.com/office/drawing/2014/main" id="{54F5546B-46A0-45EF-BCA8-28B1E65F61F4}"/>
                </a:ext>
              </a:extLst>
            </p:cNvPr>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10851;p71">
              <a:extLst>
                <a:ext uri="{FF2B5EF4-FFF2-40B4-BE49-F238E27FC236}">
                  <a16:creationId xmlns:a16="http://schemas.microsoft.com/office/drawing/2014/main" id="{465BD7A8-D592-4218-903B-D157055748B8}"/>
                </a:ext>
              </a:extLst>
            </p:cNvPr>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10852;p71">
              <a:extLst>
                <a:ext uri="{FF2B5EF4-FFF2-40B4-BE49-F238E27FC236}">
                  <a16:creationId xmlns:a16="http://schemas.microsoft.com/office/drawing/2014/main" id="{40062BBC-2D28-4AA5-A067-55F2BA8EC620}"/>
                </a:ext>
              </a:extLst>
            </p:cNvPr>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10853;p71">
              <a:extLst>
                <a:ext uri="{FF2B5EF4-FFF2-40B4-BE49-F238E27FC236}">
                  <a16:creationId xmlns:a16="http://schemas.microsoft.com/office/drawing/2014/main" id="{DD60D185-885A-470E-9176-A2A35345B7C7}"/>
                </a:ext>
              </a:extLst>
            </p:cNvPr>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10854;p71">
              <a:extLst>
                <a:ext uri="{FF2B5EF4-FFF2-40B4-BE49-F238E27FC236}">
                  <a16:creationId xmlns:a16="http://schemas.microsoft.com/office/drawing/2014/main" id="{494AFBFC-6D46-4970-927E-C10AA329F521}"/>
                </a:ext>
              </a:extLst>
            </p:cNvPr>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10855;p71">
              <a:extLst>
                <a:ext uri="{FF2B5EF4-FFF2-40B4-BE49-F238E27FC236}">
                  <a16:creationId xmlns:a16="http://schemas.microsoft.com/office/drawing/2014/main" id="{E6397868-F948-4196-9A81-52941CF68366}"/>
                </a:ext>
              </a:extLst>
            </p:cNvPr>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10856;p71">
              <a:extLst>
                <a:ext uri="{FF2B5EF4-FFF2-40B4-BE49-F238E27FC236}">
                  <a16:creationId xmlns:a16="http://schemas.microsoft.com/office/drawing/2014/main" id="{E3509C2E-46A7-4836-86EB-CF136E17D2CF}"/>
                </a:ext>
              </a:extLst>
            </p:cNvPr>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10857;p71">
              <a:extLst>
                <a:ext uri="{FF2B5EF4-FFF2-40B4-BE49-F238E27FC236}">
                  <a16:creationId xmlns:a16="http://schemas.microsoft.com/office/drawing/2014/main" id="{7DC89DBE-0C95-4B36-9852-DBFDAEB440E0}"/>
                </a:ext>
              </a:extLst>
            </p:cNvPr>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10858;p71">
              <a:extLst>
                <a:ext uri="{FF2B5EF4-FFF2-40B4-BE49-F238E27FC236}">
                  <a16:creationId xmlns:a16="http://schemas.microsoft.com/office/drawing/2014/main" id="{1584F17C-CFF2-4199-8825-88AD0F08230E}"/>
                </a:ext>
              </a:extLst>
            </p:cNvPr>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10859;p71">
              <a:extLst>
                <a:ext uri="{FF2B5EF4-FFF2-40B4-BE49-F238E27FC236}">
                  <a16:creationId xmlns:a16="http://schemas.microsoft.com/office/drawing/2014/main" id="{64000F76-9B8A-448B-AF56-6C9EC263AFC8}"/>
                </a:ext>
              </a:extLst>
            </p:cNvPr>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10860;p71">
              <a:extLst>
                <a:ext uri="{FF2B5EF4-FFF2-40B4-BE49-F238E27FC236}">
                  <a16:creationId xmlns:a16="http://schemas.microsoft.com/office/drawing/2014/main" id="{DC1387AC-F46F-411E-BCF4-31B4252983D2}"/>
                </a:ext>
              </a:extLst>
            </p:cNvPr>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10861;p71">
              <a:extLst>
                <a:ext uri="{FF2B5EF4-FFF2-40B4-BE49-F238E27FC236}">
                  <a16:creationId xmlns:a16="http://schemas.microsoft.com/office/drawing/2014/main" id="{3CA4058A-AB2F-4812-858E-00CAF834D0F5}"/>
                </a:ext>
              </a:extLst>
            </p:cNvPr>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10862;p71">
              <a:extLst>
                <a:ext uri="{FF2B5EF4-FFF2-40B4-BE49-F238E27FC236}">
                  <a16:creationId xmlns:a16="http://schemas.microsoft.com/office/drawing/2014/main" id="{B1CB8C09-8770-4240-A915-4891FB61FD8D}"/>
                </a:ext>
              </a:extLst>
            </p:cNvPr>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10863;p71">
              <a:extLst>
                <a:ext uri="{FF2B5EF4-FFF2-40B4-BE49-F238E27FC236}">
                  <a16:creationId xmlns:a16="http://schemas.microsoft.com/office/drawing/2014/main" id="{3D12EE8D-80A2-444F-84A4-0B5F58C8F15B}"/>
                </a:ext>
              </a:extLst>
            </p:cNvPr>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10864;p71">
              <a:extLst>
                <a:ext uri="{FF2B5EF4-FFF2-40B4-BE49-F238E27FC236}">
                  <a16:creationId xmlns:a16="http://schemas.microsoft.com/office/drawing/2014/main" id="{BA1275FF-CEB2-4DA7-B243-94383024E92F}"/>
                </a:ext>
              </a:extLst>
            </p:cNvPr>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10865;p71">
              <a:extLst>
                <a:ext uri="{FF2B5EF4-FFF2-40B4-BE49-F238E27FC236}">
                  <a16:creationId xmlns:a16="http://schemas.microsoft.com/office/drawing/2014/main" id="{1DA4A4E5-7B03-4AB7-A727-6FB9CFE497CC}"/>
                </a:ext>
              </a:extLst>
            </p:cNvPr>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10866;p71">
              <a:extLst>
                <a:ext uri="{FF2B5EF4-FFF2-40B4-BE49-F238E27FC236}">
                  <a16:creationId xmlns:a16="http://schemas.microsoft.com/office/drawing/2014/main" id="{6EF0E415-3951-4C77-975F-91B9C736743C}"/>
                </a:ext>
              </a:extLst>
            </p:cNvPr>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10867;p71">
              <a:extLst>
                <a:ext uri="{FF2B5EF4-FFF2-40B4-BE49-F238E27FC236}">
                  <a16:creationId xmlns:a16="http://schemas.microsoft.com/office/drawing/2014/main" id="{A6384C0B-3210-4629-A31F-5A10D40ECFF9}"/>
                </a:ext>
              </a:extLst>
            </p:cNvPr>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10868;p71">
              <a:extLst>
                <a:ext uri="{FF2B5EF4-FFF2-40B4-BE49-F238E27FC236}">
                  <a16:creationId xmlns:a16="http://schemas.microsoft.com/office/drawing/2014/main" id="{A04474AF-ED96-4AE2-8555-14221AC4241F}"/>
                </a:ext>
              </a:extLst>
            </p:cNvPr>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10869;p71">
              <a:extLst>
                <a:ext uri="{FF2B5EF4-FFF2-40B4-BE49-F238E27FC236}">
                  <a16:creationId xmlns:a16="http://schemas.microsoft.com/office/drawing/2014/main" id="{4C2885C1-8635-4E91-BE26-D0ECAFB9F3D0}"/>
                </a:ext>
              </a:extLst>
            </p:cNvPr>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10870;p71">
              <a:extLst>
                <a:ext uri="{FF2B5EF4-FFF2-40B4-BE49-F238E27FC236}">
                  <a16:creationId xmlns:a16="http://schemas.microsoft.com/office/drawing/2014/main" id="{640B8C6E-56F4-4B5F-84F3-A65EADFAE986}"/>
                </a:ext>
              </a:extLst>
            </p:cNvPr>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10871;p71">
              <a:extLst>
                <a:ext uri="{FF2B5EF4-FFF2-40B4-BE49-F238E27FC236}">
                  <a16:creationId xmlns:a16="http://schemas.microsoft.com/office/drawing/2014/main" id="{46AE9D56-D730-44CA-BB0D-22326B6D0F83}"/>
                </a:ext>
              </a:extLst>
            </p:cNvPr>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10872;p71">
              <a:extLst>
                <a:ext uri="{FF2B5EF4-FFF2-40B4-BE49-F238E27FC236}">
                  <a16:creationId xmlns:a16="http://schemas.microsoft.com/office/drawing/2014/main" id="{354A37A7-459D-4784-8882-1937AC4F7807}"/>
                </a:ext>
              </a:extLst>
            </p:cNvPr>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10873;p71">
              <a:extLst>
                <a:ext uri="{FF2B5EF4-FFF2-40B4-BE49-F238E27FC236}">
                  <a16:creationId xmlns:a16="http://schemas.microsoft.com/office/drawing/2014/main" id="{C23281EF-0A23-4AB8-AA1B-AFB8AF070F5E}"/>
                </a:ext>
              </a:extLst>
            </p:cNvPr>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10874;p71">
              <a:extLst>
                <a:ext uri="{FF2B5EF4-FFF2-40B4-BE49-F238E27FC236}">
                  <a16:creationId xmlns:a16="http://schemas.microsoft.com/office/drawing/2014/main" id="{62F6E3A8-00DE-447F-8E39-ED46B7E85178}"/>
                </a:ext>
              </a:extLst>
            </p:cNvPr>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10875;p71">
              <a:extLst>
                <a:ext uri="{FF2B5EF4-FFF2-40B4-BE49-F238E27FC236}">
                  <a16:creationId xmlns:a16="http://schemas.microsoft.com/office/drawing/2014/main" id="{4806FA7E-82AD-4EA0-A236-2C7CA10D07F7}"/>
                </a:ext>
              </a:extLst>
            </p:cNvPr>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10876;p71">
              <a:extLst>
                <a:ext uri="{FF2B5EF4-FFF2-40B4-BE49-F238E27FC236}">
                  <a16:creationId xmlns:a16="http://schemas.microsoft.com/office/drawing/2014/main" id="{547B8444-E1C6-4DD8-8B6C-F1B66C05D427}"/>
                </a:ext>
              </a:extLst>
            </p:cNvPr>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10877;p71">
              <a:extLst>
                <a:ext uri="{FF2B5EF4-FFF2-40B4-BE49-F238E27FC236}">
                  <a16:creationId xmlns:a16="http://schemas.microsoft.com/office/drawing/2014/main" id="{7BCC7C80-9143-4DB9-B1C9-B9A7CA53A70C}"/>
                </a:ext>
              </a:extLst>
            </p:cNvPr>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10878;p71">
              <a:extLst>
                <a:ext uri="{FF2B5EF4-FFF2-40B4-BE49-F238E27FC236}">
                  <a16:creationId xmlns:a16="http://schemas.microsoft.com/office/drawing/2014/main" id="{C11B031D-A367-41BF-B574-17E3B2A93450}"/>
                </a:ext>
              </a:extLst>
            </p:cNvPr>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10879;p71">
              <a:extLst>
                <a:ext uri="{FF2B5EF4-FFF2-40B4-BE49-F238E27FC236}">
                  <a16:creationId xmlns:a16="http://schemas.microsoft.com/office/drawing/2014/main" id="{EE655CE1-8418-4C34-A417-37557E49F8B1}"/>
                </a:ext>
              </a:extLst>
            </p:cNvPr>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10880;p71">
              <a:extLst>
                <a:ext uri="{FF2B5EF4-FFF2-40B4-BE49-F238E27FC236}">
                  <a16:creationId xmlns:a16="http://schemas.microsoft.com/office/drawing/2014/main" id="{0E3A2769-DE8E-4E43-A1AA-9E338521A924}"/>
                </a:ext>
              </a:extLst>
            </p:cNvPr>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10881;p71">
              <a:extLst>
                <a:ext uri="{FF2B5EF4-FFF2-40B4-BE49-F238E27FC236}">
                  <a16:creationId xmlns:a16="http://schemas.microsoft.com/office/drawing/2014/main" id="{EB007D66-A033-4D9E-AAD8-76B51FD0C2F8}"/>
                </a:ext>
              </a:extLst>
            </p:cNvPr>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10882;p71">
              <a:extLst>
                <a:ext uri="{FF2B5EF4-FFF2-40B4-BE49-F238E27FC236}">
                  <a16:creationId xmlns:a16="http://schemas.microsoft.com/office/drawing/2014/main" id="{1DC58958-9436-4E30-89C4-C49E056DFF76}"/>
                </a:ext>
              </a:extLst>
            </p:cNvPr>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10883;p71">
              <a:extLst>
                <a:ext uri="{FF2B5EF4-FFF2-40B4-BE49-F238E27FC236}">
                  <a16:creationId xmlns:a16="http://schemas.microsoft.com/office/drawing/2014/main" id="{0606DA99-6B77-4946-90E3-F7A847F929B6}"/>
                </a:ext>
              </a:extLst>
            </p:cNvPr>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10884;p71">
              <a:extLst>
                <a:ext uri="{FF2B5EF4-FFF2-40B4-BE49-F238E27FC236}">
                  <a16:creationId xmlns:a16="http://schemas.microsoft.com/office/drawing/2014/main" id="{E4A3D6C0-AC98-441B-8A94-CBAB21CD57DA}"/>
                </a:ext>
              </a:extLst>
            </p:cNvPr>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10885;p71">
              <a:extLst>
                <a:ext uri="{FF2B5EF4-FFF2-40B4-BE49-F238E27FC236}">
                  <a16:creationId xmlns:a16="http://schemas.microsoft.com/office/drawing/2014/main" id="{5AA66B92-29F7-4998-BDCC-5FAF8E8CCBE4}"/>
                </a:ext>
              </a:extLst>
            </p:cNvPr>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10886;p71">
              <a:extLst>
                <a:ext uri="{FF2B5EF4-FFF2-40B4-BE49-F238E27FC236}">
                  <a16:creationId xmlns:a16="http://schemas.microsoft.com/office/drawing/2014/main" id="{C9A4A372-29E1-49D9-9523-3A0AF13828E0}"/>
                </a:ext>
              </a:extLst>
            </p:cNvPr>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10887;p71">
              <a:extLst>
                <a:ext uri="{FF2B5EF4-FFF2-40B4-BE49-F238E27FC236}">
                  <a16:creationId xmlns:a16="http://schemas.microsoft.com/office/drawing/2014/main" id="{E36027A3-05DF-4B69-84F2-DCC28DAF8768}"/>
                </a:ext>
              </a:extLst>
            </p:cNvPr>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10888;p71">
              <a:extLst>
                <a:ext uri="{FF2B5EF4-FFF2-40B4-BE49-F238E27FC236}">
                  <a16:creationId xmlns:a16="http://schemas.microsoft.com/office/drawing/2014/main" id="{E931C5B3-84D3-4786-8D79-DF5FC38033FA}"/>
                </a:ext>
              </a:extLst>
            </p:cNvPr>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10889;p71">
              <a:extLst>
                <a:ext uri="{FF2B5EF4-FFF2-40B4-BE49-F238E27FC236}">
                  <a16:creationId xmlns:a16="http://schemas.microsoft.com/office/drawing/2014/main" id="{91FEA347-05FA-4F96-8212-E00C79362843}"/>
                </a:ext>
              </a:extLst>
            </p:cNvPr>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10890;p71">
              <a:extLst>
                <a:ext uri="{FF2B5EF4-FFF2-40B4-BE49-F238E27FC236}">
                  <a16:creationId xmlns:a16="http://schemas.microsoft.com/office/drawing/2014/main" id="{4E2431D3-2E74-4597-A363-7FDB1D139BF2}"/>
                </a:ext>
              </a:extLst>
            </p:cNvPr>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10891;p71">
              <a:extLst>
                <a:ext uri="{FF2B5EF4-FFF2-40B4-BE49-F238E27FC236}">
                  <a16:creationId xmlns:a16="http://schemas.microsoft.com/office/drawing/2014/main" id="{2341DA91-B3D3-4CBE-8BFE-27B1C115411A}"/>
                </a:ext>
              </a:extLst>
            </p:cNvPr>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10892;p71">
              <a:extLst>
                <a:ext uri="{FF2B5EF4-FFF2-40B4-BE49-F238E27FC236}">
                  <a16:creationId xmlns:a16="http://schemas.microsoft.com/office/drawing/2014/main" id="{158B4B77-7E45-4603-BF0D-069809DC4C81}"/>
                </a:ext>
              </a:extLst>
            </p:cNvPr>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10893;p71">
              <a:extLst>
                <a:ext uri="{FF2B5EF4-FFF2-40B4-BE49-F238E27FC236}">
                  <a16:creationId xmlns:a16="http://schemas.microsoft.com/office/drawing/2014/main" id="{31F5FB2F-A884-4543-9A02-77968728FD65}"/>
                </a:ext>
              </a:extLst>
            </p:cNvPr>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10894;p71">
              <a:extLst>
                <a:ext uri="{FF2B5EF4-FFF2-40B4-BE49-F238E27FC236}">
                  <a16:creationId xmlns:a16="http://schemas.microsoft.com/office/drawing/2014/main" id="{6133F933-7F43-4490-B2D0-721CD87AFD0B}"/>
                </a:ext>
              </a:extLst>
            </p:cNvPr>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10895;p71">
              <a:extLst>
                <a:ext uri="{FF2B5EF4-FFF2-40B4-BE49-F238E27FC236}">
                  <a16:creationId xmlns:a16="http://schemas.microsoft.com/office/drawing/2014/main" id="{5540CAEF-C434-4B62-8BA0-AA051ED5D63C}"/>
                </a:ext>
              </a:extLst>
            </p:cNvPr>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10896;p71">
              <a:extLst>
                <a:ext uri="{FF2B5EF4-FFF2-40B4-BE49-F238E27FC236}">
                  <a16:creationId xmlns:a16="http://schemas.microsoft.com/office/drawing/2014/main" id="{6CCD2BBB-ADF2-430F-AC45-BCF914AED924}"/>
                </a:ext>
              </a:extLst>
            </p:cNvPr>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10897;p71">
              <a:extLst>
                <a:ext uri="{FF2B5EF4-FFF2-40B4-BE49-F238E27FC236}">
                  <a16:creationId xmlns:a16="http://schemas.microsoft.com/office/drawing/2014/main" id="{5D5A13D6-6C60-4C58-8909-1F9C0D2E037F}"/>
                </a:ext>
              </a:extLst>
            </p:cNvPr>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10898;p71">
              <a:extLst>
                <a:ext uri="{FF2B5EF4-FFF2-40B4-BE49-F238E27FC236}">
                  <a16:creationId xmlns:a16="http://schemas.microsoft.com/office/drawing/2014/main" id="{982B9C74-1878-4B69-8005-0E39F76E8DF1}"/>
                </a:ext>
              </a:extLst>
            </p:cNvPr>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10899;p71">
              <a:extLst>
                <a:ext uri="{FF2B5EF4-FFF2-40B4-BE49-F238E27FC236}">
                  <a16:creationId xmlns:a16="http://schemas.microsoft.com/office/drawing/2014/main" id="{6348E937-1559-418E-A6C0-5703A5D5DC69}"/>
                </a:ext>
              </a:extLst>
            </p:cNvPr>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10900;p71">
              <a:extLst>
                <a:ext uri="{FF2B5EF4-FFF2-40B4-BE49-F238E27FC236}">
                  <a16:creationId xmlns:a16="http://schemas.microsoft.com/office/drawing/2014/main" id="{9CFB2037-98B9-4F70-BB07-AACBA5AE9068}"/>
                </a:ext>
              </a:extLst>
            </p:cNvPr>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10901;p71">
              <a:extLst>
                <a:ext uri="{FF2B5EF4-FFF2-40B4-BE49-F238E27FC236}">
                  <a16:creationId xmlns:a16="http://schemas.microsoft.com/office/drawing/2014/main" id="{3104E13F-5698-4409-99F5-A24F35936A6E}"/>
                </a:ext>
              </a:extLst>
            </p:cNvPr>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10902;p71">
              <a:extLst>
                <a:ext uri="{FF2B5EF4-FFF2-40B4-BE49-F238E27FC236}">
                  <a16:creationId xmlns:a16="http://schemas.microsoft.com/office/drawing/2014/main" id="{7AD06F65-FE67-4BFC-A19C-8F91D8980028}"/>
                </a:ext>
              </a:extLst>
            </p:cNvPr>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10903;p71">
              <a:extLst>
                <a:ext uri="{FF2B5EF4-FFF2-40B4-BE49-F238E27FC236}">
                  <a16:creationId xmlns:a16="http://schemas.microsoft.com/office/drawing/2014/main" id="{59707A9F-3F77-45AD-8BA5-F4FF26598029}"/>
                </a:ext>
              </a:extLst>
            </p:cNvPr>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10904;p71">
              <a:extLst>
                <a:ext uri="{FF2B5EF4-FFF2-40B4-BE49-F238E27FC236}">
                  <a16:creationId xmlns:a16="http://schemas.microsoft.com/office/drawing/2014/main" id="{2296E5ED-48B1-43D9-B1B5-66C82C0FFE24}"/>
                </a:ext>
              </a:extLst>
            </p:cNvPr>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10905;p71">
              <a:extLst>
                <a:ext uri="{FF2B5EF4-FFF2-40B4-BE49-F238E27FC236}">
                  <a16:creationId xmlns:a16="http://schemas.microsoft.com/office/drawing/2014/main" id="{9D0ED2D7-6173-4D89-93AE-CA00E919DB1E}"/>
                </a:ext>
              </a:extLst>
            </p:cNvPr>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10906;p71">
              <a:extLst>
                <a:ext uri="{FF2B5EF4-FFF2-40B4-BE49-F238E27FC236}">
                  <a16:creationId xmlns:a16="http://schemas.microsoft.com/office/drawing/2014/main" id="{A5F5AF9D-1C0D-444F-94F1-4541CA08932E}"/>
                </a:ext>
              </a:extLst>
            </p:cNvPr>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10907;p71">
              <a:extLst>
                <a:ext uri="{FF2B5EF4-FFF2-40B4-BE49-F238E27FC236}">
                  <a16:creationId xmlns:a16="http://schemas.microsoft.com/office/drawing/2014/main" id="{9199AEE1-EB04-4458-AD7E-F271BE1E4D0B}"/>
                </a:ext>
              </a:extLst>
            </p:cNvPr>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10908;p71">
              <a:extLst>
                <a:ext uri="{FF2B5EF4-FFF2-40B4-BE49-F238E27FC236}">
                  <a16:creationId xmlns:a16="http://schemas.microsoft.com/office/drawing/2014/main" id="{4E2AADAA-A6D0-473E-9C03-E7C4937E5C3F}"/>
                </a:ext>
              </a:extLst>
            </p:cNvPr>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10909;p71">
              <a:extLst>
                <a:ext uri="{FF2B5EF4-FFF2-40B4-BE49-F238E27FC236}">
                  <a16:creationId xmlns:a16="http://schemas.microsoft.com/office/drawing/2014/main" id="{F215EC61-0794-4490-940E-5DD06440C7EF}"/>
                </a:ext>
              </a:extLst>
            </p:cNvPr>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10910;p71">
              <a:extLst>
                <a:ext uri="{FF2B5EF4-FFF2-40B4-BE49-F238E27FC236}">
                  <a16:creationId xmlns:a16="http://schemas.microsoft.com/office/drawing/2014/main" id="{41D01178-EFD8-4CAA-BCC4-144FD9E7F195}"/>
                </a:ext>
              </a:extLst>
            </p:cNvPr>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10911;p71">
              <a:extLst>
                <a:ext uri="{FF2B5EF4-FFF2-40B4-BE49-F238E27FC236}">
                  <a16:creationId xmlns:a16="http://schemas.microsoft.com/office/drawing/2014/main" id="{F6B70A4D-C415-4611-9F6D-45710CD5F833}"/>
                </a:ext>
              </a:extLst>
            </p:cNvPr>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10912;p71">
              <a:extLst>
                <a:ext uri="{FF2B5EF4-FFF2-40B4-BE49-F238E27FC236}">
                  <a16:creationId xmlns:a16="http://schemas.microsoft.com/office/drawing/2014/main" id="{D0520AC7-C994-402D-A760-B7F11984FB4A}"/>
                </a:ext>
              </a:extLst>
            </p:cNvPr>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10913;p71">
              <a:extLst>
                <a:ext uri="{FF2B5EF4-FFF2-40B4-BE49-F238E27FC236}">
                  <a16:creationId xmlns:a16="http://schemas.microsoft.com/office/drawing/2014/main" id="{1A49A8B3-5327-4926-9E68-3A4E69B9306F}"/>
                </a:ext>
              </a:extLst>
            </p:cNvPr>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10914;p71">
              <a:extLst>
                <a:ext uri="{FF2B5EF4-FFF2-40B4-BE49-F238E27FC236}">
                  <a16:creationId xmlns:a16="http://schemas.microsoft.com/office/drawing/2014/main" id="{491041A7-D29A-43DB-AA88-64CFFC41E80A}"/>
                </a:ext>
              </a:extLst>
            </p:cNvPr>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10915;p71">
              <a:extLst>
                <a:ext uri="{FF2B5EF4-FFF2-40B4-BE49-F238E27FC236}">
                  <a16:creationId xmlns:a16="http://schemas.microsoft.com/office/drawing/2014/main" id="{58A9DEC6-5790-4D05-92FA-97E47B922CF4}"/>
                </a:ext>
              </a:extLst>
            </p:cNvPr>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10916;p71">
              <a:extLst>
                <a:ext uri="{FF2B5EF4-FFF2-40B4-BE49-F238E27FC236}">
                  <a16:creationId xmlns:a16="http://schemas.microsoft.com/office/drawing/2014/main" id="{802B3289-54DF-4C4E-858B-1F044FC32F12}"/>
                </a:ext>
              </a:extLst>
            </p:cNvPr>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10917;p71">
              <a:extLst>
                <a:ext uri="{FF2B5EF4-FFF2-40B4-BE49-F238E27FC236}">
                  <a16:creationId xmlns:a16="http://schemas.microsoft.com/office/drawing/2014/main" id="{1224FDF2-187D-4C4D-B592-F20728CC548E}"/>
                </a:ext>
              </a:extLst>
            </p:cNvPr>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10918;p71">
              <a:extLst>
                <a:ext uri="{FF2B5EF4-FFF2-40B4-BE49-F238E27FC236}">
                  <a16:creationId xmlns:a16="http://schemas.microsoft.com/office/drawing/2014/main" id="{B3382C17-F363-4C11-8F38-EFDFB146B018}"/>
                </a:ext>
              </a:extLst>
            </p:cNvPr>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10919;p71">
              <a:extLst>
                <a:ext uri="{FF2B5EF4-FFF2-40B4-BE49-F238E27FC236}">
                  <a16:creationId xmlns:a16="http://schemas.microsoft.com/office/drawing/2014/main" id="{6D594ADA-DDD0-4AD1-A3B4-0A03178EFFBD}"/>
                </a:ext>
              </a:extLst>
            </p:cNvPr>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10920;p71">
              <a:extLst>
                <a:ext uri="{FF2B5EF4-FFF2-40B4-BE49-F238E27FC236}">
                  <a16:creationId xmlns:a16="http://schemas.microsoft.com/office/drawing/2014/main" id="{86725606-4F65-4F4F-BADE-507574FD9598}"/>
                </a:ext>
              </a:extLst>
            </p:cNvPr>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10921;p71">
              <a:extLst>
                <a:ext uri="{FF2B5EF4-FFF2-40B4-BE49-F238E27FC236}">
                  <a16:creationId xmlns:a16="http://schemas.microsoft.com/office/drawing/2014/main" id="{C3D0F326-B6BC-4DB1-9625-2DA43C2CC33C}"/>
                </a:ext>
              </a:extLst>
            </p:cNvPr>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10922;p71">
              <a:extLst>
                <a:ext uri="{FF2B5EF4-FFF2-40B4-BE49-F238E27FC236}">
                  <a16:creationId xmlns:a16="http://schemas.microsoft.com/office/drawing/2014/main" id="{2C5C7DC7-3051-4624-BAB9-4EA6741E9AAC}"/>
                </a:ext>
              </a:extLst>
            </p:cNvPr>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10923;p71">
              <a:extLst>
                <a:ext uri="{FF2B5EF4-FFF2-40B4-BE49-F238E27FC236}">
                  <a16:creationId xmlns:a16="http://schemas.microsoft.com/office/drawing/2014/main" id="{C5AB7866-EDD0-4A63-995C-71781E9D007A}"/>
                </a:ext>
              </a:extLst>
            </p:cNvPr>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10924;p71">
              <a:extLst>
                <a:ext uri="{FF2B5EF4-FFF2-40B4-BE49-F238E27FC236}">
                  <a16:creationId xmlns:a16="http://schemas.microsoft.com/office/drawing/2014/main" id="{14114E9D-E84A-4232-83AD-98BC89EFED00}"/>
                </a:ext>
              </a:extLst>
            </p:cNvPr>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10925;p71">
              <a:extLst>
                <a:ext uri="{FF2B5EF4-FFF2-40B4-BE49-F238E27FC236}">
                  <a16:creationId xmlns:a16="http://schemas.microsoft.com/office/drawing/2014/main" id="{01899F29-34F6-417C-968D-A52C97D630E2}"/>
                </a:ext>
              </a:extLst>
            </p:cNvPr>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10926;p71">
              <a:extLst>
                <a:ext uri="{FF2B5EF4-FFF2-40B4-BE49-F238E27FC236}">
                  <a16:creationId xmlns:a16="http://schemas.microsoft.com/office/drawing/2014/main" id="{97A9D222-3428-4B93-B9D4-24E3E8CBF5A8}"/>
                </a:ext>
              </a:extLst>
            </p:cNvPr>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10927;p71">
              <a:extLst>
                <a:ext uri="{FF2B5EF4-FFF2-40B4-BE49-F238E27FC236}">
                  <a16:creationId xmlns:a16="http://schemas.microsoft.com/office/drawing/2014/main" id="{2E7F9E47-85E7-4815-BA78-38E107F95FB3}"/>
                </a:ext>
              </a:extLst>
            </p:cNvPr>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10928;p71">
              <a:extLst>
                <a:ext uri="{FF2B5EF4-FFF2-40B4-BE49-F238E27FC236}">
                  <a16:creationId xmlns:a16="http://schemas.microsoft.com/office/drawing/2014/main" id="{A62A38AB-18D2-45BB-9C8C-57DCE435622E}"/>
                </a:ext>
              </a:extLst>
            </p:cNvPr>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10929;p71">
              <a:extLst>
                <a:ext uri="{FF2B5EF4-FFF2-40B4-BE49-F238E27FC236}">
                  <a16:creationId xmlns:a16="http://schemas.microsoft.com/office/drawing/2014/main" id="{AC30CFFE-0E5B-40EA-9E2B-4475FEB33BDB}"/>
                </a:ext>
              </a:extLst>
            </p:cNvPr>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10930;p71">
              <a:extLst>
                <a:ext uri="{FF2B5EF4-FFF2-40B4-BE49-F238E27FC236}">
                  <a16:creationId xmlns:a16="http://schemas.microsoft.com/office/drawing/2014/main" id="{801DDAB8-6061-4759-AEF9-10DBD31997D6}"/>
                </a:ext>
              </a:extLst>
            </p:cNvPr>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10931;p71">
              <a:extLst>
                <a:ext uri="{FF2B5EF4-FFF2-40B4-BE49-F238E27FC236}">
                  <a16:creationId xmlns:a16="http://schemas.microsoft.com/office/drawing/2014/main" id="{8D47A6B6-7A41-4120-9FC2-31200F8AAEED}"/>
                </a:ext>
              </a:extLst>
            </p:cNvPr>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10932;p71">
              <a:extLst>
                <a:ext uri="{FF2B5EF4-FFF2-40B4-BE49-F238E27FC236}">
                  <a16:creationId xmlns:a16="http://schemas.microsoft.com/office/drawing/2014/main" id="{504F9F8D-E749-4355-9FE2-1EDB1D680F2F}"/>
                </a:ext>
              </a:extLst>
            </p:cNvPr>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10933;p71">
              <a:extLst>
                <a:ext uri="{FF2B5EF4-FFF2-40B4-BE49-F238E27FC236}">
                  <a16:creationId xmlns:a16="http://schemas.microsoft.com/office/drawing/2014/main" id="{ACD0AB4A-F05A-4521-8F5E-3DAB283320E2}"/>
                </a:ext>
              </a:extLst>
            </p:cNvPr>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10934;p71">
              <a:extLst>
                <a:ext uri="{FF2B5EF4-FFF2-40B4-BE49-F238E27FC236}">
                  <a16:creationId xmlns:a16="http://schemas.microsoft.com/office/drawing/2014/main" id="{47E97406-4270-4E64-AD6B-B3B6A7A8B690}"/>
                </a:ext>
              </a:extLst>
            </p:cNvPr>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10935;p71">
              <a:extLst>
                <a:ext uri="{FF2B5EF4-FFF2-40B4-BE49-F238E27FC236}">
                  <a16:creationId xmlns:a16="http://schemas.microsoft.com/office/drawing/2014/main" id="{6D3D8001-7A71-4FA1-8E10-9F11D4392ACD}"/>
                </a:ext>
              </a:extLst>
            </p:cNvPr>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10936;p71">
              <a:extLst>
                <a:ext uri="{FF2B5EF4-FFF2-40B4-BE49-F238E27FC236}">
                  <a16:creationId xmlns:a16="http://schemas.microsoft.com/office/drawing/2014/main" id="{26305D7B-00F6-461C-8D77-4EB75CFAB614}"/>
                </a:ext>
              </a:extLst>
            </p:cNvPr>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10937;p71">
              <a:extLst>
                <a:ext uri="{FF2B5EF4-FFF2-40B4-BE49-F238E27FC236}">
                  <a16:creationId xmlns:a16="http://schemas.microsoft.com/office/drawing/2014/main" id="{2FFF2DB6-F136-448A-A4C1-41B601C8211C}"/>
                </a:ext>
              </a:extLst>
            </p:cNvPr>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10938;p71">
              <a:extLst>
                <a:ext uri="{FF2B5EF4-FFF2-40B4-BE49-F238E27FC236}">
                  <a16:creationId xmlns:a16="http://schemas.microsoft.com/office/drawing/2014/main" id="{2EED19F9-6D5D-4E62-AADF-52EC0B61DCAC}"/>
                </a:ext>
              </a:extLst>
            </p:cNvPr>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10939;p71">
              <a:extLst>
                <a:ext uri="{FF2B5EF4-FFF2-40B4-BE49-F238E27FC236}">
                  <a16:creationId xmlns:a16="http://schemas.microsoft.com/office/drawing/2014/main" id="{ADA0A835-6F0F-451A-BC53-BD17346773FD}"/>
                </a:ext>
              </a:extLst>
            </p:cNvPr>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10940;p71">
              <a:extLst>
                <a:ext uri="{FF2B5EF4-FFF2-40B4-BE49-F238E27FC236}">
                  <a16:creationId xmlns:a16="http://schemas.microsoft.com/office/drawing/2014/main" id="{B150A1DB-EB00-46A4-8F05-FCDFB094967E}"/>
                </a:ext>
              </a:extLst>
            </p:cNvPr>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10941;p71">
              <a:extLst>
                <a:ext uri="{FF2B5EF4-FFF2-40B4-BE49-F238E27FC236}">
                  <a16:creationId xmlns:a16="http://schemas.microsoft.com/office/drawing/2014/main" id="{5EFEC200-98E2-4093-A874-F65EC2BDAD13}"/>
                </a:ext>
              </a:extLst>
            </p:cNvPr>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10942;p71">
              <a:extLst>
                <a:ext uri="{FF2B5EF4-FFF2-40B4-BE49-F238E27FC236}">
                  <a16:creationId xmlns:a16="http://schemas.microsoft.com/office/drawing/2014/main" id="{E37D0E1A-6E67-4295-A269-27B09DD79B08}"/>
                </a:ext>
              </a:extLst>
            </p:cNvPr>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10943;p71">
              <a:extLst>
                <a:ext uri="{FF2B5EF4-FFF2-40B4-BE49-F238E27FC236}">
                  <a16:creationId xmlns:a16="http://schemas.microsoft.com/office/drawing/2014/main" id="{3FD9B05D-7D32-47B0-9C82-5453D22AFDBC}"/>
                </a:ext>
              </a:extLst>
            </p:cNvPr>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10944;p71">
              <a:extLst>
                <a:ext uri="{FF2B5EF4-FFF2-40B4-BE49-F238E27FC236}">
                  <a16:creationId xmlns:a16="http://schemas.microsoft.com/office/drawing/2014/main" id="{BED3C92F-AD4F-44A7-8526-7671749E35A1}"/>
                </a:ext>
              </a:extLst>
            </p:cNvPr>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10945;p71">
              <a:extLst>
                <a:ext uri="{FF2B5EF4-FFF2-40B4-BE49-F238E27FC236}">
                  <a16:creationId xmlns:a16="http://schemas.microsoft.com/office/drawing/2014/main" id="{89A35A7F-D51E-4F72-8DFA-755DE2650040}"/>
                </a:ext>
              </a:extLst>
            </p:cNvPr>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10946;p71">
              <a:extLst>
                <a:ext uri="{FF2B5EF4-FFF2-40B4-BE49-F238E27FC236}">
                  <a16:creationId xmlns:a16="http://schemas.microsoft.com/office/drawing/2014/main" id="{5004246B-1CB7-4FAC-A6D7-1465C47495EB}"/>
                </a:ext>
              </a:extLst>
            </p:cNvPr>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10947;p71">
              <a:extLst>
                <a:ext uri="{FF2B5EF4-FFF2-40B4-BE49-F238E27FC236}">
                  <a16:creationId xmlns:a16="http://schemas.microsoft.com/office/drawing/2014/main" id="{6230D3A4-D129-4FDF-AD87-67287D907475}"/>
                </a:ext>
              </a:extLst>
            </p:cNvPr>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10948;p71">
              <a:extLst>
                <a:ext uri="{FF2B5EF4-FFF2-40B4-BE49-F238E27FC236}">
                  <a16:creationId xmlns:a16="http://schemas.microsoft.com/office/drawing/2014/main" id="{176C6C64-503F-41FF-A695-45C369B618B4}"/>
                </a:ext>
              </a:extLst>
            </p:cNvPr>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10949;p71">
              <a:extLst>
                <a:ext uri="{FF2B5EF4-FFF2-40B4-BE49-F238E27FC236}">
                  <a16:creationId xmlns:a16="http://schemas.microsoft.com/office/drawing/2014/main" id="{B2F8A113-FE3E-4768-AD44-6AED0FB17DA0}"/>
                </a:ext>
              </a:extLst>
            </p:cNvPr>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10950;p71">
              <a:extLst>
                <a:ext uri="{FF2B5EF4-FFF2-40B4-BE49-F238E27FC236}">
                  <a16:creationId xmlns:a16="http://schemas.microsoft.com/office/drawing/2014/main" id="{E64C378D-F2E4-46C5-8DBE-3110160D16B4}"/>
                </a:ext>
              </a:extLst>
            </p:cNvPr>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10951;p71">
              <a:extLst>
                <a:ext uri="{FF2B5EF4-FFF2-40B4-BE49-F238E27FC236}">
                  <a16:creationId xmlns:a16="http://schemas.microsoft.com/office/drawing/2014/main" id="{727BD396-6BAB-4400-AA76-E96A684C7F1C}"/>
                </a:ext>
              </a:extLst>
            </p:cNvPr>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10952;p71">
              <a:extLst>
                <a:ext uri="{FF2B5EF4-FFF2-40B4-BE49-F238E27FC236}">
                  <a16:creationId xmlns:a16="http://schemas.microsoft.com/office/drawing/2014/main" id="{51F30DB8-BFEB-4F3C-AC8D-0E48847066D1}"/>
                </a:ext>
              </a:extLst>
            </p:cNvPr>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10953;p71">
              <a:extLst>
                <a:ext uri="{FF2B5EF4-FFF2-40B4-BE49-F238E27FC236}">
                  <a16:creationId xmlns:a16="http://schemas.microsoft.com/office/drawing/2014/main" id="{3C654DB7-F725-435E-B934-7A03C4172E4A}"/>
                </a:ext>
              </a:extLst>
            </p:cNvPr>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10954;p71">
              <a:extLst>
                <a:ext uri="{FF2B5EF4-FFF2-40B4-BE49-F238E27FC236}">
                  <a16:creationId xmlns:a16="http://schemas.microsoft.com/office/drawing/2014/main" id="{F50E1E8C-3DA3-4729-BFF7-3809D237526A}"/>
                </a:ext>
              </a:extLst>
            </p:cNvPr>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10955;p71">
              <a:extLst>
                <a:ext uri="{FF2B5EF4-FFF2-40B4-BE49-F238E27FC236}">
                  <a16:creationId xmlns:a16="http://schemas.microsoft.com/office/drawing/2014/main" id="{DDA37231-2530-40A7-AE70-F8D0B507F786}"/>
                </a:ext>
              </a:extLst>
            </p:cNvPr>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10956;p71">
              <a:extLst>
                <a:ext uri="{FF2B5EF4-FFF2-40B4-BE49-F238E27FC236}">
                  <a16:creationId xmlns:a16="http://schemas.microsoft.com/office/drawing/2014/main" id="{5C2E30CF-FF91-4DF4-B8C7-5F91E425080C}"/>
                </a:ext>
              </a:extLst>
            </p:cNvPr>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10957;p71">
              <a:extLst>
                <a:ext uri="{FF2B5EF4-FFF2-40B4-BE49-F238E27FC236}">
                  <a16:creationId xmlns:a16="http://schemas.microsoft.com/office/drawing/2014/main" id="{8627614A-5637-4679-9C6D-B24FF2086C74}"/>
                </a:ext>
              </a:extLst>
            </p:cNvPr>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10958;p71">
              <a:extLst>
                <a:ext uri="{FF2B5EF4-FFF2-40B4-BE49-F238E27FC236}">
                  <a16:creationId xmlns:a16="http://schemas.microsoft.com/office/drawing/2014/main" id="{15878D5F-9D23-4414-8239-D51B910C27AD}"/>
                </a:ext>
              </a:extLst>
            </p:cNvPr>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10959;p71">
              <a:extLst>
                <a:ext uri="{FF2B5EF4-FFF2-40B4-BE49-F238E27FC236}">
                  <a16:creationId xmlns:a16="http://schemas.microsoft.com/office/drawing/2014/main" id="{0E26955C-F5F9-48D8-8F24-7BBC3FFB4A12}"/>
                </a:ext>
              </a:extLst>
            </p:cNvPr>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10960;p71">
              <a:extLst>
                <a:ext uri="{FF2B5EF4-FFF2-40B4-BE49-F238E27FC236}">
                  <a16:creationId xmlns:a16="http://schemas.microsoft.com/office/drawing/2014/main" id="{DA29EB26-B6A9-4846-BBAE-69FC7B2F2753}"/>
                </a:ext>
              </a:extLst>
            </p:cNvPr>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10961;p71">
              <a:extLst>
                <a:ext uri="{FF2B5EF4-FFF2-40B4-BE49-F238E27FC236}">
                  <a16:creationId xmlns:a16="http://schemas.microsoft.com/office/drawing/2014/main" id="{B8C26150-08C2-45CF-8F00-58F900E42F9E}"/>
                </a:ext>
              </a:extLst>
            </p:cNvPr>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10962;p71">
              <a:extLst>
                <a:ext uri="{FF2B5EF4-FFF2-40B4-BE49-F238E27FC236}">
                  <a16:creationId xmlns:a16="http://schemas.microsoft.com/office/drawing/2014/main" id="{A7320939-B0E6-4A0C-933D-BF4D915C22E1}"/>
                </a:ext>
              </a:extLst>
            </p:cNvPr>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10963;p71">
              <a:extLst>
                <a:ext uri="{FF2B5EF4-FFF2-40B4-BE49-F238E27FC236}">
                  <a16:creationId xmlns:a16="http://schemas.microsoft.com/office/drawing/2014/main" id="{C2D71AD5-00A1-4893-AA8B-8BB591AC69E9}"/>
                </a:ext>
              </a:extLst>
            </p:cNvPr>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10964;p71">
              <a:extLst>
                <a:ext uri="{FF2B5EF4-FFF2-40B4-BE49-F238E27FC236}">
                  <a16:creationId xmlns:a16="http://schemas.microsoft.com/office/drawing/2014/main" id="{CC452A3F-EE94-4DF5-8179-EF7C6C99D7A8}"/>
                </a:ext>
              </a:extLst>
            </p:cNvPr>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10965;p71">
              <a:extLst>
                <a:ext uri="{FF2B5EF4-FFF2-40B4-BE49-F238E27FC236}">
                  <a16:creationId xmlns:a16="http://schemas.microsoft.com/office/drawing/2014/main" id="{A7AF0019-C7D0-40B4-8D43-7320034E141A}"/>
                </a:ext>
              </a:extLst>
            </p:cNvPr>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10966;p71">
              <a:extLst>
                <a:ext uri="{FF2B5EF4-FFF2-40B4-BE49-F238E27FC236}">
                  <a16:creationId xmlns:a16="http://schemas.microsoft.com/office/drawing/2014/main" id="{C8BAE05C-C72A-4D43-B4F9-B513269DFEDF}"/>
                </a:ext>
              </a:extLst>
            </p:cNvPr>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10967;p71">
              <a:extLst>
                <a:ext uri="{FF2B5EF4-FFF2-40B4-BE49-F238E27FC236}">
                  <a16:creationId xmlns:a16="http://schemas.microsoft.com/office/drawing/2014/main" id="{7ACD6EDB-A465-4D4F-8888-EA46D8CA5833}"/>
                </a:ext>
              </a:extLst>
            </p:cNvPr>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10968;p71">
              <a:extLst>
                <a:ext uri="{FF2B5EF4-FFF2-40B4-BE49-F238E27FC236}">
                  <a16:creationId xmlns:a16="http://schemas.microsoft.com/office/drawing/2014/main" id="{CFD658EB-D2E9-4BED-AB46-0A2A3019D8AE}"/>
                </a:ext>
              </a:extLst>
            </p:cNvPr>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10969;p71">
              <a:extLst>
                <a:ext uri="{FF2B5EF4-FFF2-40B4-BE49-F238E27FC236}">
                  <a16:creationId xmlns:a16="http://schemas.microsoft.com/office/drawing/2014/main" id="{C582B9E1-68DB-4E8E-817D-B21A906DFB0B}"/>
                </a:ext>
              </a:extLst>
            </p:cNvPr>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10970;p71">
              <a:extLst>
                <a:ext uri="{FF2B5EF4-FFF2-40B4-BE49-F238E27FC236}">
                  <a16:creationId xmlns:a16="http://schemas.microsoft.com/office/drawing/2014/main" id="{4B9CCB93-E95B-454F-B89F-16D390BB8566}"/>
                </a:ext>
              </a:extLst>
            </p:cNvPr>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10971;p71">
              <a:extLst>
                <a:ext uri="{FF2B5EF4-FFF2-40B4-BE49-F238E27FC236}">
                  <a16:creationId xmlns:a16="http://schemas.microsoft.com/office/drawing/2014/main" id="{3526A54B-2C46-42B2-B43C-52AB1CA1CBFF}"/>
                </a:ext>
              </a:extLst>
            </p:cNvPr>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10972;p71">
              <a:extLst>
                <a:ext uri="{FF2B5EF4-FFF2-40B4-BE49-F238E27FC236}">
                  <a16:creationId xmlns:a16="http://schemas.microsoft.com/office/drawing/2014/main" id="{383EC6D1-0457-4D48-8D0B-049BCC494B26}"/>
                </a:ext>
              </a:extLst>
            </p:cNvPr>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10973;p71">
              <a:extLst>
                <a:ext uri="{FF2B5EF4-FFF2-40B4-BE49-F238E27FC236}">
                  <a16:creationId xmlns:a16="http://schemas.microsoft.com/office/drawing/2014/main" id="{F37F20DF-6F0B-49C9-98C9-08799FB93695}"/>
                </a:ext>
              </a:extLst>
            </p:cNvPr>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10974;p71">
              <a:extLst>
                <a:ext uri="{FF2B5EF4-FFF2-40B4-BE49-F238E27FC236}">
                  <a16:creationId xmlns:a16="http://schemas.microsoft.com/office/drawing/2014/main" id="{C7B555FB-F6E0-4703-ADE5-E9BDDA518045}"/>
                </a:ext>
              </a:extLst>
            </p:cNvPr>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10975;p71">
              <a:extLst>
                <a:ext uri="{FF2B5EF4-FFF2-40B4-BE49-F238E27FC236}">
                  <a16:creationId xmlns:a16="http://schemas.microsoft.com/office/drawing/2014/main" id="{2E715631-C75A-4056-B569-00AAB118DF43}"/>
                </a:ext>
              </a:extLst>
            </p:cNvPr>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10976;p71">
              <a:extLst>
                <a:ext uri="{FF2B5EF4-FFF2-40B4-BE49-F238E27FC236}">
                  <a16:creationId xmlns:a16="http://schemas.microsoft.com/office/drawing/2014/main" id="{25FB9DD0-2500-48CE-A332-580AC903DE9D}"/>
                </a:ext>
              </a:extLst>
            </p:cNvPr>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10977;p71">
              <a:extLst>
                <a:ext uri="{FF2B5EF4-FFF2-40B4-BE49-F238E27FC236}">
                  <a16:creationId xmlns:a16="http://schemas.microsoft.com/office/drawing/2014/main" id="{D4274C2A-7ECD-4E75-BF39-576FCB76AA08}"/>
                </a:ext>
              </a:extLst>
            </p:cNvPr>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10978;p71">
              <a:extLst>
                <a:ext uri="{FF2B5EF4-FFF2-40B4-BE49-F238E27FC236}">
                  <a16:creationId xmlns:a16="http://schemas.microsoft.com/office/drawing/2014/main" id="{08FD8593-C8FE-4106-A760-ECDFFD2C46C7}"/>
                </a:ext>
              </a:extLst>
            </p:cNvPr>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10979;p71">
              <a:extLst>
                <a:ext uri="{FF2B5EF4-FFF2-40B4-BE49-F238E27FC236}">
                  <a16:creationId xmlns:a16="http://schemas.microsoft.com/office/drawing/2014/main" id="{246D7ED3-5754-4493-A14D-67942023FF1D}"/>
                </a:ext>
              </a:extLst>
            </p:cNvPr>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10980;p71">
              <a:extLst>
                <a:ext uri="{FF2B5EF4-FFF2-40B4-BE49-F238E27FC236}">
                  <a16:creationId xmlns:a16="http://schemas.microsoft.com/office/drawing/2014/main" id="{ADD3DAEB-4B54-42BD-BED0-D9F65AE34DCC}"/>
                </a:ext>
              </a:extLst>
            </p:cNvPr>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10981;p71">
              <a:extLst>
                <a:ext uri="{FF2B5EF4-FFF2-40B4-BE49-F238E27FC236}">
                  <a16:creationId xmlns:a16="http://schemas.microsoft.com/office/drawing/2014/main" id="{BFC50E34-46D1-4B3A-91E7-C9A8A19785CD}"/>
                </a:ext>
              </a:extLst>
            </p:cNvPr>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10982;p71">
              <a:extLst>
                <a:ext uri="{FF2B5EF4-FFF2-40B4-BE49-F238E27FC236}">
                  <a16:creationId xmlns:a16="http://schemas.microsoft.com/office/drawing/2014/main" id="{493DC2F9-7B48-4063-9A4F-8BD05C1C3DEA}"/>
                </a:ext>
              </a:extLst>
            </p:cNvPr>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10983;p71">
              <a:extLst>
                <a:ext uri="{FF2B5EF4-FFF2-40B4-BE49-F238E27FC236}">
                  <a16:creationId xmlns:a16="http://schemas.microsoft.com/office/drawing/2014/main" id="{6E71C002-2361-4ECF-BCAD-0EC6148A485E}"/>
                </a:ext>
              </a:extLst>
            </p:cNvPr>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10984;p71">
              <a:extLst>
                <a:ext uri="{FF2B5EF4-FFF2-40B4-BE49-F238E27FC236}">
                  <a16:creationId xmlns:a16="http://schemas.microsoft.com/office/drawing/2014/main" id="{68A32CE6-4530-4ED7-8405-DC8C28203EE7}"/>
                </a:ext>
              </a:extLst>
            </p:cNvPr>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10985;p71">
              <a:extLst>
                <a:ext uri="{FF2B5EF4-FFF2-40B4-BE49-F238E27FC236}">
                  <a16:creationId xmlns:a16="http://schemas.microsoft.com/office/drawing/2014/main" id="{B461702B-8647-47DD-BC87-15B313508A07}"/>
                </a:ext>
              </a:extLst>
            </p:cNvPr>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10986;p71">
              <a:extLst>
                <a:ext uri="{FF2B5EF4-FFF2-40B4-BE49-F238E27FC236}">
                  <a16:creationId xmlns:a16="http://schemas.microsoft.com/office/drawing/2014/main" id="{B6A4B3BB-3F62-4ED3-9CC7-195308FD1303}"/>
                </a:ext>
              </a:extLst>
            </p:cNvPr>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10987;p71">
              <a:extLst>
                <a:ext uri="{FF2B5EF4-FFF2-40B4-BE49-F238E27FC236}">
                  <a16:creationId xmlns:a16="http://schemas.microsoft.com/office/drawing/2014/main" id="{7612E2BA-C4D2-418B-9EC7-9E5011F004D3}"/>
                </a:ext>
              </a:extLst>
            </p:cNvPr>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10988;p71">
              <a:extLst>
                <a:ext uri="{FF2B5EF4-FFF2-40B4-BE49-F238E27FC236}">
                  <a16:creationId xmlns:a16="http://schemas.microsoft.com/office/drawing/2014/main" id="{47AC62A5-2B10-439F-BCA0-341F771A3DBF}"/>
                </a:ext>
              </a:extLst>
            </p:cNvPr>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10989;p71">
              <a:extLst>
                <a:ext uri="{FF2B5EF4-FFF2-40B4-BE49-F238E27FC236}">
                  <a16:creationId xmlns:a16="http://schemas.microsoft.com/office/drawing/2014/main" id="{6F117C42-D582-4693-8F44-A593487801C9}"/>
                </a:ext>
              </a:extLst>
            </p:cNvPr>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10990;p71">
              <a:extLst>
                <a:ext uri="{FF2B5EF4-FFF2-40B4-BE49-F238E27FC236}">
                  <a16:creationId xmlns:a16="http://schemas.microsoft.com/office/drawing/2014/main" id="{7DE695AE-89D5-4E0A-A0C5-AAC852AA1863}"/>
                </a:ext>
              </a:extLst>
            </p:cNvPr>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10991;p71">
              <a:extLst>
                <a:ext uri="{FF2B5EF4-FFF2-40B4-BE49-F238E27FC236}">
                  <a16:creationId xmlns:a16="http://schemas.microsoft.com/office/drawing/2014/main" id="{9B752F34-6E1C-4DB1-840F-7619AAC2482D}"/>
                </a:ext>
              </a:extLst>
            </p:cNvPr>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10992;p71">
              <a:extLst>
                <a:ext uri="{FF2B5EF4-FFF2-40B4-BE49-F238E27FC236}">
                  <a16:creationId xmlns:a16="http://schemas.microsoft.com/office/drawing/2014/main" id="{D38BD985-4641-4BDC-B41E-C63C916BED63}"/>
                </a:ext>
              </a:extLst>
            </p:cNvPr>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10993;p71">
              <a:extLst>
                <a:ext uri="{FF2B5EF4-FFF2-40B4-BE49-F238E27FC236}">
                  <a16:creationId xmlns:a16="http://schemas.microsoft.com/office/drawing/2014/main" id="{B236317C-99A1-417D-94EF-3F92937D8BFD}"/>
                </a:ext>
              </a:extLst>
            </p:cNvPr>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10994;p71">
              <a:extLst>
                <a:ext uri="{FF2B5EF4-FFF2-40B4-BE49-F238E27FC236}">
                  <a16:creationId xmlns:a16="http://schemas.microsoft.com/office/drawing/2014/main" id="{C872DA6D-5A21-40A2-A827-FC8EDF72DD42}"/>
                </a:ext>
              </a:extLst>
            </p:cNvPr>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10995;p71">
              <a:extLst>
                <a:ext uri="{FF2B5EF4-FFF2-40B4-BE49-F238E27FC236}">
                  <a16:creationId xmlns:a16="http://schemas.microsoft.com/office/drawing/2014/main" id="{B4C00F00-48C2-4B2C-A036-F3BCC5EAF390}"/>
                </a:ext>
              </a:extLst>
            </p:cNvPr>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10996;p71">
              <a:extLst>
                <a:ext uri="{FF2B5EF4-FFF2-40B4-BE49-F238E27FC236}">
                  <a16:creationId xmlns:a16="http://schemas.microsoft.com/office/drawing/2014/main" id="{D9AB6049-39BF-4A69-A0FB-73BF10F2FA24}"/>
                </a:ext>
              </a:extLst>
            </p:cNvPr>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10997;p71">
              <a:extLst>
                <a:ext uri="{FF2B5EF4-FFF2-40B4-BE49-F238E27FC236}">
                  <a16:creationId xmlns:a16="http://schemas.microsoft.com/office/drawing/2014/main" id="{80D2297C-9108-4124-B9A0-BCAB3562E1FC}"/>
                </a:ext>
              </a:extLst>
            </p:cNvPr>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10998;p71">
              <a:extLst>
                <a:ext uri="{FF2B5EF4-FFF2-40B4-BE49-F238E27FC236}">
                  <a16:creationId xmlns:a16="http://schemas.microsoft.com/office/drawing/2014/main" id="{44321B37-F0C9-4386-8345-F29CD66F871D}"/>
                </a:ext>
              </a:extLst>
            </p:cNvPr>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10999;p71">
              <a:extLst>
                <a:ext uri="{FF2B5EF4-FFF2-40B4-BE49-F238E27FC236}">
                  <a16:creationId xmlns:a16="http://schemas.microsoft.com/office/drawing/2014/main" id="{A6AD625C-34F4-445F-836A-86A5256FC14B}"/>
                </a:ext>
              </a:extLst>
            </p:cNvPr>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11000;p71">
              <a:extLst>
                <a:ext uri="{FF2B5EF4-FFF2-40B4-BE49-F238E27FC236}">
                  <a16:creationId xmlns:a16="http://schemas.microsoft.com/office/drawing/2014/main" id="{074B4707-904D-4B7A-BD51-55C1CFB34E4A}"/>
                </a:ext>
              </a:extLst>
            </p:cNvPr>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11001;p71">
              <a:extLst>
                <a:ext uri="{FF2B5EF4-FFF2-40B4-BE49-F238E27FC236}">
                  <a16:creationId xmlns:a16="http://schemas.microsoft.com/office/drawing/2014/main" id="{56B5409A-99FC-47FF-82F3-01435529CA11}"/>
                </a:ext>
              </a:extLst>
            </p:cNvPr>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11002;p71">
              <a:extLst>
                <a:ext uri="{FF2B5EF4-FFF2-40B4-BE49-F238E27FC236}">
                  <a16:creationId xmlns:a16="http://schemas.microsoft.com/office/drawing/2014/main" id="{7F2C589C-30EE-46B6-9BF5-A0E9129089CA}"/>
                </a:ext>
              </a:extLst>
            </p:cNvPr>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11003;p71">
              <a:extLst>
                <a:ext uri="{FF2B5EF4-FFF2-40B4-BE49-F238E27FC236}">
                  <a16:creationId xmlns:a16="http://schemas.microsoft.com/office/drawing/2014/main" id="{E9A2F1CD-BFBF-44CA-A660-6EB929DAC279}"/>
                </a:ext>
              </a:extLst>
            </p:cNvPr>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11004;p71">
              <a:extLst>
                <a:ext uri="{FF2B5EF4-FFF2-40B4-BE49-F238E27FC236}">
                  <a16:creationId xmlns:a16="http://schemas.microsoft.com/office/drawing/2014/main" id="{941DE03D-544D-4E7C-827B-53275B23AD5B}"/>
                </a:ext>
              </a:extLst>
            </p:cNvPr>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11005;p71">
              <a:extLst>
                <a:ext uri="{FF2B5EF4-FFF2-40B4-BE49-F238E27FC236}">
                  <a16:creationId xmlns:a16="http://schemas.microsoft.com/office/drawing/2014/main" id="{8E3F77C3-7696-4094-BD49-DE4BE972845A}"/>
                </a:ext>
              </a:extLst>
            </p:cNvPr>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11006;p71">
              <a:extLst>
                <a:ext uri="{FF2B5EF4-FFF2-40B4-BE49-F238E27FC236}">
                  <a16:creationId xmlns:a16="http://schemas.microsoft.com/office/drawing/2014/main" id="{D45DFE77-965C-48AA-958C-CE26959E1F4C}"/>
                </a:ext>
              </a:extLst>
            </p:cNvPr>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11007;p71">
              <a:extLst>
                <a:ext uri="{FF2B5EF4-FFF2-40B4-BE49-F238E27FC236}">
                  <a16:creationId xmlns:a16="http://schemas.microsoft.com/office/drawing/2014/main" id="{FF916D71-FC77-4323-B2E0-330534753678}"/>
                </a:ext>
              </a:extLst>
            </p:cNvPr>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11008;p71">
              <a:extLst>
                <a:ext uri="{FF2B5EF4-FFF2-40B4-BE49-F238E27FC236}">
                  <a16:creationId xmlns:a16="http://schemas.microsoft.com/office/drawing/2014/main" id="{78D3D0A9-5F77-4C0F-94FB-861EB9F1795B}"/>
                </a:ext>
              </a:extLst>
            </p:cNvPr>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11009;p71">
              <a:extLst>
                <a:ext uri="{FF2B5EF4-FFF2-40B4-BE49-F238E27FC236}">
                  <a16:creationId xmlns:a16="http://schemas.microsoft.com/office/drawing/2014/main" id="{ACD558A3-5C18-4E7B-BF92-06C66C01C566}"/>
                </a:ext>
              </a:extLst>
            </p:cNvPr>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11010;p71">
              <a:extLst>
                <a:ext uri="{FF2B5EF4-FFF2-40B4-BE49-F238E27FC236}">
                  <a16:creationId xmlns:a16="http://schemas.microsoft.com/office/drawing/2014/main" id="{2967CCAE-0472-4CD4-BA9F-FE34906CF2E8}"/>
                </a:ext>
              </a:extLst>
            </p:cNvPr>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11011;p71">
              <a:extLst>
                <a:ext uri="{FF2B5EF4-FFF2-40B4-BE49-F238E27FC236}">
                  <a16:creationId xmlns:a16="http://schemas.microsoft.com/office/drawing/2014/main" id="{AA58A7BB-9EDD-44D7-8360-47DC482B2D23}"/>
                </a:ext>
              </a:extLst>
            </p:cNvPr>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11012;p71">
              <a:extLst>
                <a:ext uri="{FF2B5EF4-FFF2-40B4-BE49-F238E27FC236}">
                  <a16:creationId xmlns:a16="http://schemas.microsoft.com/office/drawing/2014/main" id="{AF93F680-CB5D-45B7-9C1B-9FEAA49202AA}"/>
                </a:ext>
              </a:extLst>
            </p:cNvPr>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11013;p71">
              <a:extLst>
                <a:ext uri="{FF2B5EF4-FFF2-40B4-BE49-F238E27FC236}">
                  <a16:creationId xmlns:a16="http://schemas.microsoft.com/office/drawing/2014/main" id="{AF2CF4D4-B12D-4F37-85CF-8414C326AAC0}"/>
                </a:ext>
              </a:extLst>
            </p:cNvPr>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11014;p71">
              <a:extLst>
                <a:ext uri="{FF2B5EF4-FFF2-40B4-BE49-F238E27FC236}">
                  <a16:creationId xmlns:a16="http://schemas.microsoft.com/office/drawing/2014/main" id="{6FC9A444-7ECB-4015-BAC4-CB22E4B12091}"/>
                </a:ext>
              </a:extLst>
            </p:cNvPr>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11015;p71">
              <a:extLst>
                <a:ext uri="{FF2B5EF4-FFF2-40B4-BE49-F238E27FC236}">
                  <a16:creationId xmlns:a16="http://schemas.microsoft.com/office/drawing/2014/main" id="{7578EBA8-2EC0-4436-B6AC-D631198F1912}"/>
                </a:ext>
              </a:extLst>
            </p:cNvPr>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11016;p71">
              <a:extLst>
                <a:ext uri="{FF2B5EF4-FFF2-40B4-BE49-F238E27FC236}">
                  <a16:creationId xmlns:a16="http://schemas.microsoft.com/office/drawing/2014/main" id="{FE8AAC86-2C59-42B4-A76B-253F68B675D1}"/>
                </a:ext>
              </a:extLst>
            </p:cNvPr>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11017;p71">
              <a:extLst>
                <a:ext uri="{FF2B5EF4-FFF2-40B4-BE49-F238E27FC236}">
                  <a16:creationId xmlns:a16="http://schemas.microsoft.com/office/drawing/2014/main" id="{17BB1975-3595-4578-9DB1-0D4A1F540A60}"/>
                </a:ext>
              </a:extLst>
            </p:cNvPr>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11018;p71">
              <a:extLst>
                <a:ext uri="{FF2B5EF4-FFF2-40B4-BE49-F238E27FC236}">
                  <a16:creationId xmlns:a16="http://schemas.microsoft.com/office/drawing/2014/main" id="{8A939377-FAA2-48FD-A8E2-B9954E23D93C}"/>
                </a:ext>
              </a:extLst>
            </p:cNvPr>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11019;p71">
              <a:extLst>
                <a:ext uri="{FF2B5EF4-FFF2-40B4-BE49-F238E27FC236}">
                  <a16:creationId xmlns:a16="http://schemas.microsoft.com/office/drawing/2014/main" id="{05857C52-FC3D-4C9D-9222-6B3B7C5818D1}"/>
                </a:ext>
              </a:extLst>
            </p:cNvPr>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11020;p71">
              <a:extLst>
                <a:ext uri="{FF2B5EF4-FFF2-40B4-BE49-F238E27FC236}">
                  <a16:creationId xmlns:a16="http://schemas.microsoft.com/office/drawing/2014/main" id="{B9AF4BDD-3A50-4A1F-AFAE-B47473EDFE89}"/>
                </a:ext>
              </a:extLst>
            </p:cNvPr>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11021;p71">
              <a:extLst>
                <a:ext uri="{FF2B5EF4-FFF2-40B4-BE49-F238E27FC236}">
                  <a16:creationId xmlns:a16="http://schemas.microsoft.com/office/drawing/2014/main" id="{00B51D7D-DDDB-4B26-A49D-1A53D330A6CF}"/>
                </a:ext>
              </a:extLst>
            </p:cNvPr>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11022;p71">
              <a:extLst>
                <a:ext uri="{FF2B5EF4-FFF2-40B4-BE49-F238E27FC236}">
                  <a16:creationId xmlns:a16="http://schemas.microsoft.com/office/drawing/2014/main" id="{76CA7302-ADC3-4C39-A03A-B893CF2805E6}"/>
                </a:ext>
              </a:extLst>
            </p:cNvPr>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11023;p71">
              <a:extLst>
                <a:ext uri="{FF2B5EF4-FFF2-40B4-BE49-F238E27FC236}">
                  <a16:creationId xmlns:a16="http://schemas.microsoft.com/office/drawing/2014/main" id="{2D77F5BA-77C7-49EC-8AF5-DD56B7DD824A}"/>
                </a:ext>
              </a:extLst>
            </p:cNvPr>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11024;p71">
              <a:extLst>
                <a:ext uri="{FF2B5EF4-FFF2-40B4-BE49-F238E27FC236}">
                  <a16:creationId xmlns:a16="http://schemas.microsoft.com/office/drawing/2014/main" id="{61453DF6-BF15-43FA-B469-1E6C420556C2}"/>
                </a:ext>
              </a:extLst>
            </p:cNvPr>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11025;p71">
              <a:extLst>
                <a:ext uri="{FF2B5EF4-FFF2-40B4-BE49-F238E27FC236}">
                  <a16:creationId xmlns:a16="http://schemas.microsoft.com/office/drawing/2014/main" id="{8F0B029E-1537-4F85-9EDF-5104E7D5A84D}"/>
                </a:ext>
              </a:extLst>
            </p:cNvPr>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11026;p71">
              <a:extLst>
                <a:ext uri="{FF2B5EF4-FFF2-40B4-BE49-F238E27FC236}">
                  <a16:creationId xmlns:a16="http://schemas.microsoft.com/office/drawing/2014/main" id="{4CA733A7-471A-49B1-B9D6-08336EDBCFFE}"/>
                </a:ext>
              </a:extLst>
            </p:cNvPr>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11027;p71">
              <a:extLst>
                <a:ext uri="{FF2B5EF4-FFF2-40B4-BE49-F238E27FC236}">
                  <a16:creationId xmlns:a16="http://schemas.microsoft.com/office/drawing/2014/main" id="{57A99466-5E23-49FF-BFB2-AA95042E273A}"/>
                </a:ext>
              </a:extLst>
            </p:cNvPr>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11028;p71">
              <a:extLst>
                <a:ext uri="{FF2B5EF4-FFF2-40B4-BE49-F238E27FC236}">
                  <a16:creationId xmlns:a16="http://schemas.microsoft.com/office/drawing/2014/main" id="{EEA6721F-4420-40AC-9138-86C223EE5B33}"/>
                </a:ext>
              </a:extLst>
            </p:cNvPr>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11029;p71">
              <a:extLst>
                <a:ext uri="{FF2B5EF4-FFF2-40B4-BE49-F238E27FC236}">
                  <a16:creationId xmlns:a16="http://schemas.microsoft.com/office/drawing/2014/main" id="{DD7B8A9A-4241-4B06-8141-6392C327D1EC}"/>
                </a:ext>
              </a:extLst>
            </p:cNvPr>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11030;p71">
              <a:extLst>
                <a:ext uri="{FF2B5EF4-FFF2-40B4-BE49-F238E27FC236}">
                  <a16:creationId xmlns:a16="http://schemas.microsoft.com/office/drawing/2014/main" id="{7E021FB0-2387-42EB-8DC2-65EA32CB076D}"/>
                </a:ext>
              </a:extLst>
            </p:cNvPr>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11031;p71">
              <a:extLst>
                <a:ext uri="{FF2B5EF4-FFF2-40B4-BE49-F238E27FC236}">
                  <a16:creationId xmlns:a16="http://schemas.microsoft.com/office/drawing/2014/main" id="{E99AFA80-45DD-470B-91D5-0509C05838DA}"/>
                </a:ext>
              </a:extLst>
            </p:cNvPr>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11032;p71">
              <a:extLst>
                <a:ext uri="{FF2B5EF4-FFF2-40B4-BE49-F238E27FC236}">
                  <a16:creationId xmlns:a16="http://schemas.microsoft.com/office/drawing/2014/main" id="{91AB69A5-57AE-44BC-99B7-23DA79CDDDD6}"/>
                </a:ext>
              </a:extLst>
            </p:cNvPr>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11033;p71">
              <a:extLst>
                <a:ext uri="{FF2B5EF4-FFF2-40B4-BE49-F238E27FC236}">
                  <a16:creationId xmlns:a16="http://schemas.microsoft.com/office/drawing/2014/main" id="{993F06A6-47F8-4099-8D41-C153E5410519}"/>
                </a:ext>
              </a:extLst>
            </p:cNvPr>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11034;p71">
              <a:extLst>
                <a:ext uri="{FF2B5EF4-FFF2-40B4-BE49-F238E27FC236}">
                  <a16:creationId xmlns:a16="http://schemas.microsoft.com/office/drawing/2014/main" id="{5490B6B6-3598-4EA6-ABF5-DD389FE4CD2C}"/>
                </a:ext>
              </a:extLst>
            </p:cNvPr>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11035;p71">
              <a:extLst>
                <a:ext uri="{FF2B5EF4-FFF2-40B4-BE49-F238E27FC236}">
                  <a16:creationId xmlns:a16="http://schemas.microsoft.com/office/drawing/2014/main" id="{7A2E7539-C508-4C51-AA87-B5F5EE51F3F2}"/>
                </a:ext>
              </a:extLst>
            </p:cNvPr>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11036;p71">
              <a:extLst>
                <a:ext uri="{FF2B5EF4-FFF2-40B4-BE49-F238E27FC236}">
                  <a16:creationId xmlns:a16="http://schemas.microsoft.com/office/drawing/2014/main" id="{0D8D56A1-8537-46D0-9898-633D8B027E3D}"/>
                </a:ext>
              </a:extLst>
            </p:cNvPr>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11037;p71">
              <a:extLst>
                <a:ext uri="{FF2B5EF4-FFF2-40B4-BE49-F238E27FC236}">
                  <a16:creationId xmlns:a16="http://schemas.microsoft.com/office/drawing/2014/main" id="{D5C0B5AC-5287-49B7-8A8D-693C14C97C21}"/>
                </a:ext>
              </a:extLst>
            </p:cNvPr>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11038;p71">
              <a:extLst>
                <a:ext uri="{FF2B5EF4-FFF2-40B4-BE49-F238E27FC236}">
                  <a16:creationId xmlns:a16="http://schemas.microsoft.com/office/drawing/2014/main" id="{3EA73C70-0DC5-4B0B-9270-30EF84F94DB2}"/>
                </a:ext>
              </a:extLst>
            </p:cNvPr>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11039;p71">
              <a:extLst>
                <a:ext uri="{FF2B5EF4-FFF2-40B4-BE49-F238E27FC236}">
                  <a16:creationId xmlns:a16="http://schemas.microsoft.com/office/drawing/2014/main" id="{5A855BC5-9AB8-4120-B933-EFA01E992C45}"/>
                </a:ext>
              </a:extLst>
            </p:cNvPr>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11040;p71">
              <a:extLst>
                <a:ext uri="{FF2B5EF4-FFF2-40B4-BE49-F238E27FC236}">
                  <a16:creationId xmlns:a16="http://schemas.microsoft.com/office/drawing/2014/main" id="{1F62B3F7-B97C-4251-9F66-95E2DD798954}"/>
                </a:ext>
              </a:extLst>
            </p:cNvPr>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11041;p71">
              <a:extLst>
                <a:ext uri="{FF2B5EF4-FFF2-40B4-BE49-F238E27FC236}">
                  <a16:creationId xmlns:a16="http://schemas.microsoft.com/office/drawing/2014/main" id="{DE72C095-ED64-45C6-8390-47183EBC15C1}"/>
                </a:ext>
              </a:extLst>
            </p:cNvPr>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11042;p71">
              <a:extLst>
                <a:ext uri="{FF2B5EF4-FFF2-40B4-BE49-F238E27FC236}">
                  <a16:creationId xmlns:a16="http://schemas.microsoft.com/office/drawing/2014/main" id="{8A04CEF7-159C-4CCB-B3A9-B48746850FF3}"/>
                </a:ext>
              </a:extLst>
            </p:cNvPr>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11043;p71">
              <a:extLst>
                <a:ext uri="{FF2B5EF4-FFF2-40B4-BE49-F238E27FC236}">
                  <a16:creationId xmlns:a16="http://schemas.microsoft.com/office/drawing/2014/main" id="{725C0DB0-5790-4208-8456-4FB7E4780EA1}"/>
                </a:ext>
              </a:extLst>
            </p:cNvPr>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11044;p71">
              <a:extLst>
                <a:ext uri="{FF2B5EF4-FFF2-40B4-BE49-F238E27FC236}">
                  <a16:creationId xmlns:a16="http://schemas.microsoft.com/office/drawing/2014/main" id="{EB5DCDCF-312B-4C52-B7E0-92DFCC452A39}"/>
                </a:ext>
              </a:extLst>
            </p:cNvPr>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11045;p71">
              <a:extLst>
                <a:ext uri="{FF2B5EF4-FFF2-40B4-BE49-F238E27FC236}">
                  <a16:creationId xmlns:a16="http://schemas.microsoft.com/office/drawing/2014/main" id="{9767944D-D2DA-414D-B89E-B2E76E57C677}"/>
                </a:ext>
              </a:extLst>
            </p:cNvPr>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11046;p71">
              <a:extLst>
                <a:ext uri="{FF2B5EF4-FFF2-40B4-BE49-F238E27FC236}">
                  <a16:creationId xmlns:a16="http://schemas.microsoft.com/office/drawing/2014/main" id="{E9CB5FCA-91EF-41DC-B87C-42F080D065AC}"/>
                </a:ext>
              </a:extLst>
            </p:cNvPr>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11047;p71">
              <a:extLst>
                <a:ext uri="{FF2B5EF4-FFF2-40B4-BE49-F238E27FC236}">
                  <a16:creationId xmlns:a16="http://schemas.microsoft.com/office/drawing/2014/main" id="{C261C1CA-005C-4E53-9E2A-2A55DFD53A27}"/>
                </a:ext>
              </a:extLst>
            </p:cNvPr>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11048;p71">
              <a:extLst>
                <a:ext uri="{FF2B5EF4-FFF2-40B4-BE49-F238E27FC236}">
                  <a16:creationId xmlns:a16="http://schemas.microsoft.com/office/drawing/2014/main" id="{50134683-F2B3-4717-B1C0-A0DC842154C2}"/>
                </a:ext>
              </a:extLst>
            </p:cNvPr>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11049;p71">
              <a:extLst>
                <a:ext uri="{FF2B5EF4-FFF2-40B4-BE49-F238E27FC236}">
                  <a16:creationId xmlns:a16="http://schemas.microsoft.com/office/drawing/2014/main" id="{FB01E3EF-0CDB-43E1-A843-56652528E95E}"/>
                </a:ext>
              </a:extLst>
            </p:cNvPr>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11050;p71">
              <a:extLst>
                <a:ext uri="{FF2B5EF4-FFF2-40B4-BE49-F238E27FC236}">
                  <a16:creationId xmlns:a16="http://schemas.microsoft.com/office/drawing/2014/main" id="{97244266-1777-461F-88B1-00EE50295F00}"/>
                </a:ext>
              </a:extLst>
            </p:cNvPr>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11051;p71">
              <a:extLst>
                <a:ext uri="{FF2B5EF4-FFF2-40B4-BE49-F238E27FC236}">
                  <a16:creationId xmlns:a16="http://schemas.microsoft.com/office/drawing/2014/main" id="{639E0325-A5AE-4DEB-9A71-02B513FB043C}"/>
                </a:ext>
              </a:extLst>
            </p:cNvPr>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11052;p71">
              <a:extLst>
                <a:ext uri="{FF2B5EF4-FFF2-40B4-BE49-F238E27FC236}">
                  <a16:creationId xmlns:a16="http://schemas.microsoft.com/office/drawing/2014/main" id="{148CF3EA-EE65-4692-8064-98BCA25D53D4}"/>
                </a:ext>
              </a:extLst>
            </p:cNvPr>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11053;p71">
              <a:extLst>
                <a:ext uri="{FF2B5EF4-FFF2-40B4-BE49-F238E27FC236}">
                  <a16:creationId xmlns:a16="http://schemas.microsoft.com/office/drawing/2014/main" id="{C31E3165-004D-46BB-8A05-5625BDFDB247}"/>
                </a:ext>
              </a:extLst>
            </p:cNvPr>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11054;p71">
              <a:extLst>
                <a:ext uri="{FF2B5EF4-FFF2-40B4-BE49-F238E27FC236}">
                  <a16:creationId xmlns:a16="http://schemas.microsoft.com/office/drawing/2014/main" id="{205BD551-84A0-48A2-9924-F79BE339107C}"/>
                </a:ext>
              </a:extLst>
            </p:cNvPr>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11055;p71">
              <a:extLst>
                <a:ext uri="{FF2B5EF4-FFF2-40B4-BE49-F238E27FC236}">
                  <a16:creationId xmlns:a16="http://schemas.microsoft.com/office/drawing/2014/main" id="{B2B5496F-2A3E-40A8-8913-34BEE32CCB1F}"/>
                </a:ext>
              </a:extLst>
            </p:cNvPr>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11056;p71">
              <a:extLst>
                <a:ext uri="{FF2B5EF4-FFF2-40B4-BE49-F238E27FC236}">
                  <a16:creationId xmlns:a16="http://schemas.microsoft.com/office/drawing/2014/main" id="{375FC5AA-A94D-4404-A7F3-80ED3EC87A1B}"/>
                </a:ext>
              </a:extLst>
            </p:cNvPr>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11057;p71">
              <a:extLst>
                <a:ext uri="{FF2B5EF4-FFF2-40B4-BE49-F238E27FC236}">
                  <a16:creationId xmlns:a16="http://schemas.microsoft.com/office/drawing/2014/main" id="{87914DC9-0FE2-4913-B50B-F43C8A2EF04E}"/>
                </a:ext>
              </a:extLst>
            </p:cNvPr>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11058;p71">
              <a:extLst>
                <a:ext uri="{FF2B5EF4-FFF2-40B4-BE49-F238E27FC236}">
                  <a16:creationId xmlns:a16="http://schemas.microsoft.com/office/drawing/2014/main" id="{E2212431-5D0C-481F-BFA9-39F2B6CC84DF}"/>
                </a:ext>
              </a:extLst>
            </p:cNvPr>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11059;p71">
              <a:extLst>
                <a:ext uri="{FF2B5EF4-FFF2-40B4-BE49-F238E27FC236}">
                  <a16:creationId xmlns:a16="http://schemas.microsoft.com/office/drawing/2014/main" id="{C509C6FB-4354-4A16-9107-855C8E9A0493}"/>
                </a:ext>
              </a:extLst>
            </p:cNvPr>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11060;p71">
              <a:extLst>
                <a:ext uri="{FF2B5EF4-FFF2-40B4-BE49-F238E27FC236}">
                  <a16:creationId xmlns:a16="http://schemas.microsoft.com/office/drawing/2014/main" id="{B5CFF682-8551-464E-84B0-6A295D84C3A2}"/>
                </a:ext>
              </a:extLst>
            </p:cNvPr>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11061;p71">
              <a:extLst>
                <a:ext uri="{FF2B5EF4-FFF2-40B4-BE49-F238E27FC236}">
                  <a16:creationId xmlns:a16="http://schemas.microsoft.com/office/drawing/2014/main" id="{58AB2FC8-14BB-4F65-8356-EB0C8C259744}"/>
                </a:ext>
              </a:extLst>
            </p:cNvPr>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11062;p71">
              <a:extLst>
                <a:ext uri="{FF2B5EF4-FFF2-40B4-BE49-F238E27FC236}">
                  <a16:creationId xmlns:a16="http://schemas.microsoft.com/office/drawing/2014/main" id="{E4599EC8-2450-467C-A62F-7659A491533B}"/>
                </a:ext>
              </a:extLst>
            </p:cNvPr>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11063;p71">
              <a:extLst>
                <a:ext uri="{FF2B5EF4-FFF2-40B4-BE49-F238E27FC236}">
                  <a16:creationId xmlns:a16="http://schemas.microsoft.com/office/drawing/2014/main" id="{B4B462A5-1BBC-4FAE-A963-3DBF8BEF9229}"/>
                </a:ext>
              </a:extLst>
            </p:cNvPr>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11064;p71">
              <a:extLst>
                <a:ext uri="{FF2B5EF4-FFF2-40B4-BE49-F238E27FC236}">
                  <a16:creationId xmlns:a16="http://schemas.microsoft.com/office/drawing/2014/main" id="{041FD05A-899C-479A-81BD-836B17600253}"/>
                </a:ext>
              </a:extLst>
            </p:cNvPr>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11065;p71">
              <a:extLst>
                <a:ext uri="{FF2B5EF4-FFF2-40B4-BE49-F238E27FC236}">
                  <a16:creationId xmlns:a16="http://schemas.microsoft.com/office/drawing/2014/main" id="{A33477F0-ABC3-4FE1-A892-A786806957C2}"/>
                </a:ext>
              </a:extLst>
            </p:cNvPr>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11066;p71">
              <a:extLst>
                <a:ext uri="{FF2B5EF4-FFF2-40B4-BE49-F238E27FC236}">
                  <a16:creationId xmlns:a16="http://schemas.microsoft.com/office/drawing/2014/main" id="{A63A8669-2FB2-4AD3-9E8F-151B3F0A1665}"/>
                </a:ext>
              </a:extLst>
            </p:cNvPr>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11067;p71">
              <a:extLst>
                <a:ext uri="{FF2B5EF4-FFF2-40B4-BE49-F238E27FC236}">
                  <a16:creationId xmlns:a16="http://schemas.microsoft.com/office/drawing/2014/main" id="{386E2B47-FF2E-4D39-BFE2-F929963D0A28}"/>
                </a:ext>
              </a:extLst>
            </p:cNvPr>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11068;p71">
              <a:extLst>
                <a:ext uri="{FF2B5EF4-FFF2-40B4-BE49-F238E27FC236}">
                  <a16:creationId xmlns:a16="http://schemas.microsoft.com/office/drawing/2014/main" id="{4972985D-76B1-4570-8B7C-DBCF708113FC}"/>
                </a:ext>
              </a:extLst>
            </p:cNvPr>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11069;p71">
              <a:extLst>
                <a:ext uri="{FF2B5EF4-FFF2-40B4-BE49-F238E27FC236}">
                  <a16:creationId xmlns:a16="http://schemas.microsoft.com/office/drawing/2014/main" id="{1F12EAFF-E86C-4ED0-A843-521A1E0E6003}"/>
                </a:ext>
              </a:extLst>
            </p:cNvPr>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11070;p71">
              <a:extLst>
                <a:ext uri="{FF2B5EF4-FFF2-40B4-BE49-F238E27FC236}">
                  <a16:creationId xmlns:a16="http://schemas.microsoft.com/office/drawing/2014/main" id="{50D9C6C8-961D-4171-9AFE-E39737E96BA1}"/>
                </a:ext>
              </a:extLst>
            </p:cNvPr>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11071;p71">
              <a:extLst>
                <a:ext uri="{FF2B5EF4-FFF2-40B4-BE49-F238E27FC236}">
                  <a16:creationId xmlns:a16="http://schemas.microsoft.com/office/drawing/2014/main" id="{6BAE1E6F-6412-41EE-AEF3-17129067A08B}"/>
                </a:ext>
              </a:extLst>
            </p:cNvPr>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11072;p71">
              <a:extLst>
                <a:ext uri="{FF2B5EF4-FFF2-40B4-BE49-F238E27FC236}">
                  <a16:creationId xmlns:a16="http://schemas.microsoft.com/office/drawing/2014/main" id="{645C753F-D2E2-494E-AD30-5FD393AF99E6}"/>
                </a:ext>
              </a:extLst>
            </p:cNvPr>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11073;p71">
              <a:extLst>
                <a:ext uri="{FF2B5EF4-FFF2-40B4-BE49-F238E27FC236}">
                  <a16:creationId xmlns:a16="http://schemas.microsoft.com/office/drawing/2014/main" id="{20653B5F-7AD7-4B60-903A-F967481FD475}"/>
                </a:ext>
              </a:extLst>
            </p:cNvPr>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11074;p71">
              <a:extLst>
                <a:ext uri="{FF2B5EF4-FFF2-40B4-BE49-F238E27FC236}">
                  <a16:creationId xmlns:a16="http://schemas.microsoft.com/office/drawing/2014/main" id="{51DEAE8C-021D-4B85-A8BF-DCEC67B275CE}"/>
                </a:ext>
              </a:extLst>
            </p:cNvPr>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11075;p71">
              <a:extLst>
                <a:ext uri="{FF2B5EF4-FFF2-40B4-BE49-F238E27FC236}">
                  <a16:creationId xmlns:a16="http://schemas.microsoft.com/office/drawing/2014/main" id="{BC78EDA5-32CF-40AD-8E46-8C55BF591791}"/>
                </a:ext>
              </a:extLst>
            </p:cNvPr>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11076;p71">
              <a:extLst>
                <a:ext uri="{FF2B5EF4-FFF2-40B4-BE49-F238E27FC236}">
                  <a16:creationId xmlns:a16="http://schemas.microsoft.com/office/drawing/2014/main" id="{7DFDAD9F-A51D-4037-8296-CB45DBCACFA8}"/>
                </a:ext>
              </a:extLst>
            </p:cNvPr>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11077;p71">
              <a:extLst>
                <a:ext uri="{FF2B5EF4-FFF2-40B4-BE49-F238E27FC236}">
                  <a16:creationId xmlns:a16="http://schemas.microsoft.com/office/drawing/2014/main" id="{683B99E8-6807-4CC0-BC42-368F858A7B56}"/>
                </a:ext>
              </a:extLst>
            </p:cNvPr>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11078;p71">
              <a:extLst>
                <a:ext uri="{FF2B5EF4-FFF2-40B4-BE49-F238E27FC236}">
                  <a16:creationId xmlns:a16="http://schemas.microsoft.com/office/drawing/2014/main" id="{0F70FF94-4289-46DA-95FC-0C335B06E33D}"/>
                </a:ext>
              </a:extLst>
            </p:cNvPr>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11079;p71">
              <a:extLst>
                <a:ext uri="{FF2B5EF4-FFF2-40B4-BE49-F238E27FC236}">
                  <a16:creationId xmlns:a16="http://schemas.microsoft.com/office/drawing/2014/main" id="{B50996A1-DB2C-4972-A288-A979DCC951A0}"/>
                </a:ext>
              </a:extLst>
            </p:cNvPr>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11080;p71">
              <a:extLst>
                <a:ext uri="{FF2B5EF4-FFF2-40B4-BE49-F238E27FC236}">
                  <a16:creationId xmlns:a16="http://schemas.microsoft.com/office/drawing/2014/main" id="{8FC1CA8F-CAE9-41FA-AFCA-BD63E4C0BBC7}"/>
                </a:ext>
              </a:extLst>
            </p:cNvPr>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11081;p71">
              <a:extLst>
                <a:ext uri="{FF2B5EF4-FFF2-40B4-BE49-F238E27FC236}">
                  <a16:creationId xmlns:a16="http://schemas.microsoft.com/office/drawing/2014/main" id="{45FDE72B-9ABE-47FB-821F-A93583BE6524}"/>
                </a:ext>
              </a:extLst>
            </p:cNvPr>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11082;p71">
              <a:extLst>
                <a:ext uri="{FF2B5EF4-FFF2-40B4-BE49-F238E27FC236}">
                  <a16:creationId xmlns:a16="http://schemas.microsoft.com/office/drawing/2014/main" id="{F934A2DB-428B-473C-A10E-07A147E86354}"/>
                </a:ext>
              </a:extLst>
            </p:cNvPr>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11083;p71">
              <a:extLst>
                <a:ext uri="{FF2B5EF4-FFF2-40B4-BE49-F238E27FC236}">
                  <a16:creationId xmlns:a16="http://schemas.microsoft.com/office/drawing/2014/main" id="{9457D20C-443A-484E-93BE-E51BBC38DD49}"/>
                </a:ext>
              </a:extLst>
            </p:cNvPr>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11084;p71">
              <a:extLst>
                <a:ext uri="{FF2B5EF4-FFF2-40B4-BE49-F238E27FC236}">
                  <a16:creationId xmlns:a16="http://schemas.microsoft.com/office/drawing/2014/main" id="{46DA29C8-30BB-427C-9F37-4CB42B093A12}"/>
                </a:ext>
              </a:extLst>
            </p:cNvPr>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11085;p71">
              <a:extLst>
                <a:ext uri="{FF2B5EF4-FFF2-40B4-BE49-F238E27FC236}">
                  <a16:creationId xmlns:a16="http://schemas.microsoft.com/office/drawing/2014/main" id="{C2DD6430-CDD9-4398-BB95-26F93F61E7F3}"/>
                </a:ext>
              </a:extLst>
            </p:cNvPr>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11086;p71">
              <a:extLst>
                <a:ext uri="{FF2B5EF4-FFF2-40B4-BE49-F238E27FC236}">
                  <a16:creationId xmlns:a16="http://schemas.microsoft.com/office/drawing/2014/main" id="{36DFFE7F-8E38-4598-BA5A-71EAC7B848B7}"/>
                </a:ext>
              </a:extLst>
            </p:cNvPr>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11087;p71">
              <a:extLst>
                <a:ext uri="{FF2B5EF4-FFF2-40B4-BE49-F238E27FC236}">
                  <a16:creationId xmlns:a16="http://schemas.microsoft.com/office/drawing/2014/main" id="{82306A7B-6DBF-4311-8659-4D6F635EA567}"/>
                </a:ext>
              </a:extLst>
            </p:cNvPr>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11088;p71">
              <a:extLst>
                <a:ext uri="{FF2B5EF4-FFF2-40B4-BE49-F238E27FC236}">
                  <a16:creationId xmlns:a16="http://schemas.microsoft.com/office/drawing/2014/main" id="{2D3FF25E-985C-483F-8C39-345BB24C68FE}"/>
                </a:ext>
              </a:extLst>
            </p:cNvPr>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11089;p71">
              <a:extLst>
                <a:ext uri="{FF2B5EF4-FFF2-40B4-BE49-F238E27FC236}">
                  <a16:creationId xmlns:a16="http://schemas.microsoft.com/office/drawing/2014/main" id="{D34C71AE-C5EE-4427-B125-7C9819296B32}"/>
                </a:ext>
              </a:extLst>
            </p:cNvPr>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11090;p71">
              <a:extLst>
                <a:ext uri="{FF2B5EF4-FFF2-40B4-BE49-F238E27FC236}">
                  <a16:creationId xmlns:a16="http://schemas.microsoft.com/office/drawing/2014/main" id="{A08D5D29-7E48-49E8-B249-4C5CEA2EC15D}"/>
                </a:ext>
              </a:extLst>
            </p:cNvPr>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11091;p71">
              <a:extLst>
                <a:ext uri="{FF2B5EF4-FFF2-40B4-BE49-F238E27FC236}">
                  <a16:creationId xmlns:a16="http://schemas.microsoft.com/office/drawing/2014/main" id="{BB548966-8DFA-4DE2-951D-AEDFDDE250E7}"/>
                </a:ext>
              </a:extLst>
            </p:cNvPr>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11092;p71">
              <a:extLst>
                <a:ext uri="{FF2B5EF4-FFF2-40B4-BE49-F238E27FC236}">
                  <a16:creationId xmlns:a16="http://schemas.microsoft.com/office/drawing/2014/main" id="{6C0E8F49-3747-4A72-9D65-EF9FEFC46FFE}"/>
                </a:ext>
              </a:extLst>
            </p:cNvPr>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11093;p71">
              <a:extLst>
                <a:ext uri="{FF2B5EF4-FFF2-40B4-BE49-F238E27FC236}">
                  <a16:creationId xmlns:a16="http://schemas.microsoft.com/office/drawing/2014/main" id="{AFFD264F-3E56-45C3-8D10-360370DFB1A7}"/>
                </a:ext>
              </a:extLst>
            </p:cNvPr>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11094;p71">
              <a:extLst>
                <a:ext uri="{FF2B5EF4-FFF2-40B4-BE49-F238E27FC236}">
                  <a16:creationId xmlns:a16="http://schemas.microsoft.com/office/drawing/2014/main" id="{BC86016F-6C5E-4477-A27B-8506D99A4B41}"/>
                </a:ext>
              </a:extLst>
            </p:cNvPr>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11095;p71">
              <a:extLst>
                <a:ext uri="{FF2B5EF4-FFF2-40B4-BE49-F238E27FC236}">
                  <a16:creationId xmlns:a16="http://schemas.microsoft.com/office/drawing/2014/main" id="{9C0AA476-9C2B-4618-9F21-BA98A7418220}"/>
                </a:ext>
              </a:extLst>
            </p:cNvPr>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11096;p71">
              <a:extLst>
                <a:ext uri="{FF2B5EF4-FFF2-40B4-BE49-F238E27FC236}">
                  <a16:creationId xmlns:a16="http://schemas.microsoft.com/office/drawing/2014/main" id="{B2AFE0B1-6578-4A87-A163-B1C1546027C9}"/>
                </a:ext>
              </a:extLst>
            </p:cNvPr>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11097;p71">
              <a:extLst>
                <a:ext uri="{FF2B5EF4-FFF2-40B4-BE49-F238E27FC236}">
                  <a16:creationId xmlns:a16="http://schemas.microsoft.com/office/drawing/2014/main" id="{F1337EC7-53BB-4483-9342-74B66FD9153C}"/>
                </a:ext>
              </a:extLst>
            </p:cNvPr>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11098;p71">
              <a:extLst>
                <a:ext uri="{FF2B5EF4-FFF2-40B4-BE49-F238E27FC236}">
                  <a16:creationId xmlns:a16="http://schemas.microsoft.com/office/drawing/2014/main" id="{482DCA2B-000F-4D17-AF84-57A3481FEAC8}"/>
                </a:ext>
              </a:extLst>
            </p:cNvPr>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11099;p71">
              <a:extLst>
                <a:ext uri="{FF2B5EF4-FFF2-40B4-BE49-F238E27FC236}">
                  <a16:creationId xmlns:a16="http://schemas.microsoft.com/office/drawing/2014/main" id="{DB994D11-A332-4FB2-BBEF-D7C239A72F03}"/>
                </a:ext>
              </a:extLst>
            </p:cNvPr>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11100;p71">
              <a:extLst>
                <a:ext uri="{FF2B5EF4-FFF2-40B4-BE49-F238E27FC236}">
                  <a16:creationId xmlns:a16="http://schemas.microsoft.com/office/drawing/2014/main" id="{F7906B8F-DD91-4E9C-9CC6-DCFD923C3E92}"/>
                </a:ext>
              </a:extLst>
            </p:cNvPr>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11101;p71">
              <a:extLst>
                <a:ext uri="{FF2B5EF4-FFF2-40B4-BE49-F238E27FC236}">
                  <a16:creationId xmlns:a16="http://schemas.microsoft.com/office/drawing/2014/main" id="{6E67C02C-2FC6-42DC-9F62-07F22894EB0F}"/>
                </a:ext>
              </a:extLst>
            </p:cNvPr>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11102;p71">
              <a:extLst>
                <a:ext uri="{FF2B5EF4-FFF2-40B4-BE49-F238E27FC236}">
                  <a16:creationId xmlns:a16="http://schemas.microsoft.com/office/drawing/2014/main" id="{4FC23B80-5B00-4F5E-9CDF-FC4E9B59B5EA}"/>
                </a:ext>
              </a:extLst>
            </p:cNvPr>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11103;p71">
              <a:extLst>
                <a:ext uri="{FF2B5EF4-FFF2-40B4-BE49-F238E27FC236}">
                  <a16:creationId xmlns:a16="http://schemas.microsoft.com/office/drawing/2014/main" id="{9B9271F7-A7F3-409D-B3EC-FC8E989EC8E5}"/>
                </a:ext>
              </a:extLst>
            </p:cNvPr>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11104;p71">
              <a:extLst>
                <a:ext uri="{FF2B5EF4-FFF2-40B4-BE49-F238E27FC236}">
                  <a16:creationId xmlns:a16="http://schemas.microsoft.com/office/drawing/2014/main" id="{1C23224D-CEFE-437F-A113-0378AF37676F}"/>
                </a:ext>
              </a:extLst>
            </p:cNvPr>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11105;p71">
              <a:extLst>
                <a:ext uri="{FF2B5EF4-FFF2-40B4-BE49-F238E27FC236}">
                  <a16:creationId xmlns:a16="http://schemas.microsoft.com/office/drawing/2014/main" id="{77E008ED-15A6-465B-9B25-6991834B6C3E}"/>
                </a:ext>
              </a:extLst>
            </p:cNvPr>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11106;p71">
              <a:extLst>
                <a:ext uri="{FF2B5EF4-FFF2-40B4-BE49-F238E27FC236}">
                  <a16:creationId xmlns:a16="http://schemas.microsoft.com/office/drawing/2014/main" id="{08ECB945-02D2-46A8-BBF9-E694824AE291}"/>
                </a:ext>
              </a:extLst>
            </p:cNvPr>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11107;p71">
              <a:extLst>
                <a:ext uri="{FF2B5EF4-FFF2-40B4-BE49-F238E27FC236}">
                  <a16:creationId xmlns:a16="http://schemas.microsoft.com/office/drawing/2014/main" id="{E25DA8C5-77C6-4D3A-B0FA-25B199EF6236}"/>
                </a:ext>
              </a:extLst>
            </p:cNvPr>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11108;p71">
              <a:extLst>
                <a:ext uri="{FF2B5EF4-FFF2-40B4-BE49-F238E27FC236}">
                  <a16:creationId xmlns:a16="http://schemas.microsoft.com/office/drawing/2014/main" id="{DC6C9961-CD8D-4A90-AB51-46F6907C6B2D}"/>
                </a:ext>
              </a:extLst>
            </p:cNvPr>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11109;p71">
              <a:extLst>
                <a:ext uri="{FF2B5EF4-FFF2-40B4-BE49-F238E27FC236}">
                  <a16:creationId xmlns:a16="http://schemas.microsoft.com/office/drawing/2014/main" id="{CACE8FE3-532E-48CD-A1CB-03112784DE46}"/>
                </a:ext>
              </a:extLst>
            </p:cNvPr>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11110;p71">
              <a:extLst>
                <a:ext uri="{FF2B5EF4-FFF2-40B4-BE49-F238E27FC236}">
                  <a16:creationId xmlns:a16="http://schemas.microsoft.com/office/drawing/2014/main" id="{BA4523EF-F0D9-4BE2-9321-2EA097428B74}"/>
                </a:ext>
              </a:extLst>
            </p:cNvPr>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11111;p71">
              <a:extLst>
                <a:ext uri="{FF2B5EF4-FFF2-40B4-BE49-F238E27FC236}">
                  <a16:creationId xmlns:a16="http://schemas.microsoft.com/office/drawing/2014/main" id="{77293A77-0BC3-4C37-B721-AE04D5A29180}"/>
                </a:ext>
              </a:extLst>
            </p:cNvPr>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11112;p71">
              <a:extLst>
                <a:ext uri="{FF2B5EF4-FFF2-40B4-BE49-F238E27FC236}">
                  <a16:creationId xmlns:a16="http://schemas.microsoft.com/office/drawing/2014/main" id="{7F0781F9-700F-4962-AA9E-BE1152A9312E}"/>
                </a:ext>
              </a:extLst>
            </p:cNvPr>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11113;p71">
              <a:extLst>
                <a:ext uri="{FF2B5EF4-FFF2-40B4-BE49-F238E27FC236}">
                  <a16:creationId xmlns:a16="http://schemas.microsoft.com/office/drawing/2014/main" id="{1144B8CF-2F2D-470B-B551-6BBB6572973A}"/>
                </a:ext>
              </a:extLst>
            </p:cNvPr>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11114;p71">
              <a:extLst>
                <a:ext uri="{FF2B5EF4-FFF2-40B4-BE49-F238E27FC236}">
                  <a16:creationId xmlns:a16="http://schemas.microsoft.com/office/drawing/2014/main" id="{C6DA271E-7501-4963-B41B-1E0A6D0BAAD6}"/>
                </a:ext>
              </a:extLst>
            </p:cNvPr>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11115;p71">
              <a:extLst>
                <a:ext uri="{FF2B5EF4-FFF2-40B4-BE49-F238E27FC236}">
                  <a16:creationId xmlns:a16="http://schemas.microsoft.com/office/drawing/2014/main" id="{891AC504-848A-47F6-911A-FB7B9CEF18AC}"/>
                </a:ext>
              </a:extLst>
            </p:cNvPr>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11116;p71">
              <a:extLst>
                <a:ext uri="{FF2B5EF4-FFF2-40B4-BE49-F238E27FC236}">
                  <a16:creationId xmlns:a16="http://schemas.microsoft.com/office/drawing/2014/main" id="{8E8947D9-8181-4634-B89D-0EF7843D42F3}"/>
                </a:ext>
              </a:extLst>
            </p:cNvPr>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11117;p71">
              <a:extLst>
                <a:ext uri="{FF2B5EF4-FFF2-40B4-BE49-F238E27FC236}">
                  <a16:creationId xmlns:a16="http://schemas.microsoft.com/office/drawing/2014/main" id="{322174E8-8890-48D0-9B57-C464D5C7589B}"/>
                </a:ext>
              </a:extLst>
            </p:cNvPr>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11118;p71">
              <a:extLst>
                <a:ext uri="{FF2B5EF4-FFF2-40B4-BE49-F238E27FC236}">
                  <a16:creationId xmlns:a16="http://schemas.microsoft.com/office/drawing/2014/main" id="{F2627CC5-2CB1-4D4F-98ED-53B19117918D}"/>
                </a:ext>
              </a:extLst>
            </p:cNvPr>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11119;p71">
              <a:extLst>
                <a:ext uri="{FF2B5EF4-FFF2-40B4-BE49-F238E27FC236}">
                  <a16:creationId xmlns:a16="http://schemas.microsoft.com/office/drawing/2014/main" id="{CA2EFB7D-B394-40FE-928A-4335C9BA2D13}"/>
                </a:ext>
              </a:extLst>
            </p:cNvPr>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11120;p71">
              <a:extLst>
                <a:ext uri="{FF2B5EF4-FFF2-40B4-BE49-F238E27FC236}">
                  <a16:creationId xmlns:a16="http://schemas.microsoft.com/office/drawing/2014/main" id="{554C45FC-97BC-402F-A91D-1DA494793939}"/>
                </a:ext>
              </a:extLst>
            </p:cNvPr>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11121;p71">
              <a:extLst>
                <a:ext uri="{FF2B5EF4-FFF2-40B4-BE49-F238E27FC236}">
                  <a16:creationId xmlns:a16="http://schemas.microsoft.com/office/drawing/2014/main" id="{12FDCF83-9E7E-425C-B563-D6BD0A078867}"/>
                </a:ext>
              </a:extLst>
            </p:cNvPr>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11122;p71">
              <a:extLst>
                <a:ext uri="{FF2B5EF4-FFF2-40B4-BE49-F238E27FC236}">
                  <a16:creationId xmlns:a16="http://schemas.microsoft.com/office/drawing/2014/main" id="{255D173E-A83E-4302-B39B-9A24BA1ADE0F}"/>
                </a:ext>
              </a:extLst>
            </p:cNvPr>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11123;p71">
              <a:extLst>
                <a:ext uri="{FF2B5EF4-FFF2-40B4-BE49-F238E27FC236}">
                  <a16:creationId xmlns:a16="http://schemas.microsoft.com/office/drawing/2014/main" id="{8379EF0A-2FF7-4C51-ACED-B817A2B6838F}"/>
                </a:ext>
              </a:extLst>
            </p:cNvPr>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11124;p71">
              <a:extLst>
                <a:ext uri="{FF2B5EF4-FFF2-40B4-BE49-F238E27FC236}">
                  <a16:creationId xmlns:a16="http://schemas.microsoft.com/office/drawing/2014/main" id="{C1FCCEBC-CADA-4085-9538-FBB1933A89BF}"/>
                </a:ext>
              </a:extLst>
            </p:cNvPr>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11125;p71">
              <a:extLst>
                <a:ext uri="{FF2B5EF4-FFF2-40B4-BE49-F238E27FC236}">
                  <a16:creationId xmlns:a16="http://schemas.microsoft.com/office/drawing/2014/main" id="{F8FC7E2D-D513-4984-AF62-9F6262481B0A}"/>
                </a:ext>
              </a:extLst>
            </p:cNvPr>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11126;p71">
              <a:extLst>
                <a:ext uri="{FF2B5EF4-FFF2-40B4-BE49-F238E27FC236}">
                  <a16:creationId xmlns:a16="http://schemas.microsoft.com/office/drawing/2014/main" id="{ABE831C3-DD18-42B8-81E3-58173F9E66DA}"/>
                </a:ext>
              </a:extLst>
            </p:cNvPr>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11127;p71">
              <a:extLst>
                <a:ext uri="{FF2B5EF4-FFF2-40B4-BE49-F238E27FC236}">
                  <a16:creationId xmlns:a16="http://schemas.microsoft.com/office/drawing/2014/main" id="{CEE7F934-B2F2-4EE8-A6A4-B33A41740B7D}"/>
                </a:ext>
              </a:extLst>
            </p:cNvPr>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11128;p71">
              <a:extLst>
                <a:ext uri="{FF2B5EF4-FFF2-40B4-BE49-F238E27FC236}">
                  <a16:creationId xmlns:a16="http://schemas.microsoft.com/office/drawing/2014/main" id="{8767D7E2-15D1-49AE-91CD-813F824248EA}"/>
                </a:ext>
              </a:extLst>
            </p:cNvPr>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11129;p71">
              <a:extLst>
                <a:ext uri="{FF2B5EF4-FFF2-40B4-BE49-F238E27FC236}">
                  <a16:creationId xmlns:a16="http://schemas.microsoft.com/office/drawing/2014/main" id="{D9EE4D3A-0A6C-4DE1-8EB3-C48B998AD174}"/>
                </a:ext>
              </a:extLst>
            </p:cNvPr>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11130;p71">
              <a:extLst>
                <a:ext uri="{FF2B5EF4-FFF2-40B4-BE49-F238E27FC236}">
                  <a16:creationId xmlns:a16="http://schemas.microsoft.com/office/drawing/2014/main" id="{4E50456C-41B4-4329-8D87-6FFAF13B91AE}"/>
                </a:ext>
              </a:extLst>
            </p:cNvPr>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11131;p71">
              <a:extLst>
                <a:ext uri="{FF2B5EF4-FFF2-40B4-BE49-F238E27FC236}">
                  <a16:creationId xmlns:a16="http://schemas.microsoft.com/office/drawing/2014/main" id="{A6EDFB5C-C902-46B8-B3C9-BAA2F400D743}"/>
                </a:ext>
              </a:extLst>
            </p:cNvPr>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11132;p71">
              <a:extLst>
                <a:ext uri="{FF2B5EF4-FFF2-40B4-BE49-F238E27FC236}">
                  <a16:creationId xmlns:a16="http://schemas.microsoft.com/office/drawing/2014/main" id="{8957F4BD-7277-4F41-A316-0CA7D78DFE04}"/>
                </a:ext>
              </a:extLst>
            </p:cNvPr>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11133;p71">
              <a:extLst>
                <a:ext uri="{FF2B5EF4-FFF2-40B4-BE49-F238E27FC236}">
                  <a16:creationId xmlns:a16="http://schemas.microsoft.com/office/drawing/2014/main" id="{A858C0CC-39D8-4E1D-8654-8B95DF39C98E}"/>
                </a:ext>
              </a:extLst>
            </p:cNvPr>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11134;p71">
              <a:extLst>
                <a:ext uri="{FF2B5EF4-FFF2-40B4-BE49-F238E27FC236}">
                  <a16:creationId xmlns:a16="http://schemas.microsoft.com/office/drawing/2014/main" id="{0265A49B-A76E-403E-81BC-00EB6E1B7D03}"/>
                </a:ext>
              </a:extLst>
            </p:cNvPr>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11135;p71">
              <a:extLst>
                <a:ext uri="{FF2B5EF4-FFF2-40B4-BE49-F238E27FC236}">
                  <a16:creationId xmlns:a16="http://schemas.microsoft.com/office/drawing/2014/main" id="{C07C2A56-D2B7-428F-902B-B164FC5E4623}"/>
                </a:ext>
              </a:extLst>
            </p:cNvPr>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11136;p71">
              <a:extLst>
                <a:ext uri="{FF2B5EF4-FFF2-40B4-BE49-F238E27FC236}">
                  <a16:creationId xmlns:a16="http://schemas.microsoft.com/office/drawing/2014/main" id="{0E0638B5-6E48-4CD4-BE78-7F32AB455180}"/>
                </a:ext>
              </a:extLst>
            </p:cNvPr>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11137;p71">
              <a:extLst>
                <a:ext uri="{FF2B5EF4-FFF2-40B4-BE49-F238E27FC236}">
                  <a16:creationId xmlns:a16="http://schemas.microsoft.com/office/drawing/2014/main" id="{EB4527F4-98BD-4084-A921-0C2141BFD355}"/>
                </a:ext>
              </a:extLst>
            </p:cNvPr>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11138;p71">
              <a:extLst>
                <a:ext uri="{FF2B5EF4-FFF2-40B4-BE49-F238E27FC236}">
                  <a16:creationId xmlns:a16="http://schemas.microsoft.com/office/drawing/2014/main" id="{9681605D-0AD9-4E1C-8629-681A07E34127}"/>
                </a:ext>
              </a:extLst>
            </p:cNvPr>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11139;p71">
              <a:extLst>
                <a:ext uri="{FF2B5EF4-FFF2-40B4-BE49-F238E27FC236}">
                  <a16:creationId xmlns:a16="http://schemas.microsoft.com/office/drawing/2014/main" id="{E94BB9B7-9EA1-4658-B0A0-5C6C1AD13616}"/>
                </a:ext>
              </a:extLst>
            </p:cNvPr>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11140;p71">
              <a:extLst>
                <a:ext uri="{FF2B5EF4-FFF2-40B4-BE49-F238E27FC236}">
                  <a16:creationId xmlns:a16="http://schemas.microsoft.com/office/drawing/2014/main" id="{EF6111FA-18C1-4767-BC1C-0602E143262C}"/>
                </a:ext>
              </a:extLst>
            </p:cNvPr>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11141;p71">
              <a:extLst>
                <a:ext uri="{FF2B5EF4-FFF2-40B4-BE49-F238E27FC236}">
                  <a16:creationId xmlns:a16="http://schemas.microsoft.com/office/drawing/2014/main" id="{ED229DC5-216E-4ED8-BE58-883835658720}"/>
                </a:ext>
              </a:extLst>
            </p:cNvPr>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11142;p71">
              <a:extLst>
                <a:ext uri="{FF2B5EF4-FFF2-40B4-BE49-F238E27FC236}">
                  <a16:creationId xmlns:a16="http://schemas.microsoft.com/office/drawing/2014/main" id="{CDA6F572-429A-424D-92E4-DA85803C4A8D}"/>
                </a:ext>
              </a:extLst>
            </p:cNvPr>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11143;p71">
              <a:extLst>
                <a:ext uri="{FF2B5EF4-FFF2-40B4-BE49-F238E27FC236}">
                  <a16:creationId xmlns:a16="http://schemas.microsoft.com/office/drawing/2014/main" id="{65BC405D-D202-4E93-A6F1-3F7F9E4574D9}"/>
                </a:ext>
              </a:extLst>
            </p:cNvPr>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11144;p71">
              <a:extLst>
                <a:ext uri="{FF2B5EF4-FFF2-40B4-BE49-F238E27FC236}">
                  <a16:creationId xmlns:a16="http://schemas.microsoft.com/office/drawing/2014/main" id="{69403CA4-8F75-4125-9928-1FABF445CD38}"/>
                </a:ext>
              </a:extLst>
            </p:cNvPr>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11145;p71">
              <a:extLst>
                <a:ext uri="{FF2B5EF4-FFF2-40B4-BE49-F238E27FC236}">
                  <a16:creationId xmlns:a16="http://schemas.microsoft.com/office/drawing/2014/main" id="{1A47B18F-3C32-4858-973E-3A2D77C0328F}"/>
                </a:ext>
              </a:extLst>
            </p:cNvPr>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11146;p71">
              <a:extLst>
                <a:ext uri="{FF2B5EF4-FFF2-40B4-BE49-F238E27FC236}">
                  <a16:creationId xmlns:a16="http://schemas.microsoft.com/office/drawing/2014/main" id="{D80BA13E-3942-4CD2-BD49-CCD5D11E8C5C}"/>
                </a:ext>
              </a:extLst>
            </p:cNvPr>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11147;p71">
              <a:extLst>
                <a:ext uri="{FF2B5EF4-FFF2-40B4-BE49-F238E27FC236}">
                  <a16:creationId xmlns:a16="http://schemas.microsoft.com/office/drawing/2014/main" id="{20D3BAD2-F903-4901-8947-2BD45C5C6C56}"/>
                </a:ext>
              </a:extLst>
            </p:cNvPr>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11148;p71">
              <a:extLst>
                <a:ext uri="{FF2B5EF4-FFF2-40B4-BE49-F238E27FC236}">
                  <a16:creationId xmlns:a16="http://schemas.microsoft.com/office/drawing/2014/main" id="{B2AF1146-DC03-43F5-9016-9EB3D0372EC0}"/>
                </a:ext>
              </a:extLst>
            </p:cNvPr>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11149;p71">
              <a:extLst>
                <a:ext uri="{FF2B5EF4-FFF2-40B4-BE49-F238E27FC236}">
                  <a16:creationId xmlns:a16="http://schemas.microsoft.com/office/drawing/2014/main" id="{3D549875-E631-4178-9DEF-4255C58608EF}"/>
                </a:ext>
              </a:extLst>
            </p:cNvPr>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11150;p71">
              <a:extLst>
                <a:ext uri="{FF2B5EF4-FFF2-40B4-BE49-F238E27FC236}">
                  <a16:creationId xmlns:a16="http://schemas.microsoft.com/office/drawing/2014/main" id="{4A4199E4-BF24-449B-ADFB-EAA2F5A1EB50}"/>
                </a:ext>
              </a:extLst>
            </p:cNvPr>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11151;p71">
              <a:extLst>
                <a:ext uri="{FF2B5EF4-FFF2-40B4-BE49-F238E27FC236}">
                  <a16:creationId xmlns:a16="http://schemas.microsoft.com/office/drawing/2014/main" id="{8A3D28C0-1D6B-4E82-A648-743F20B7A0CF}"/>
                </a:ext>
              </a:extLst>
            </p:cNvPr>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11152;p71">
              <a:extLst>
                <a:ext uri="{FF2B5EF4-FFF2-40B4-BE49-F238E27FC236}">
                  <a16:creationId xmlns:a16="http://schemas.microsoft.com/office/drawing/2014/main" id="{AAA92DA5-1FE9-48A6-A8D2-CB4FB1922307}"/>
                </a:ext>
              </a:extLst>
            </p:cNvPr>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11153;p71">
              <a:extLst>
                <a:ext uri="{FF2B5EF4-FFF2-40B4-BE49-F238E27FC236}">
                  <a16:creationId xmlns:a16="http://schemas.microsoft.com/office/drawing/2014/main" id="{3C075EAE-D9A1-4AE9-83DB-D3A15BBB5FA9}"/>
                </a:ext>
              </a:extLst>
            </p:cNvPr>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11154;p71">
              <a:extLst>
                <a:ext uri="{FF2B5EF4-FFF2-40B4-BE49-F238E27FC236}">
                  <a16:creationId xmlns:a16="http://schemas.microsoft.com/office/drawing/2014/main" id="{B29364E1-A15E-4E4B-AD0D-96F278CEE5FC}"/>
                </a:ext>
              </a:extLst>
            </p:cNvPr>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11155;p71">
              <a:extLst>
                <a:ext uri="{FF2B5EF4-FFF2-40B4-BE49-F238E27FC236}">
                  <a16:creationId xmlns:a16="http://schemas.microsoft.com/office/drawing/2014/main" id="{30C1C33B-0C87-4877-870B-348D28A01B7F}"/>
                </a:ext>
              </a:extLst>
            </p:cNvPr>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11156;p71">
              <a:extLst>
                <a:ext uri="{FF2B5EF4-FFF2-40B4-BE49-F238E27FC236}">
                  <a16:creationId xmlns:a16="http://schemas.microsoft.com/office/drawing/2014/main" id="{5DAA3641-019F-46D4-93E4-FAAE75E36DD9}"/>
                </a:ext>
              </a:extLst>
            </p:cNvPr>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11157;p71">
              <a:extLst>
                <a:ext uri="{FF2B5EF4-FFF2-40B4-BE49-F238E27FC236}">
                  <a16:creationId xmlns:a16="http://schemas.microsoft.com/office/drawing/2014/main" id="{3B8B1251-67F9-42B3-B5C6-08801F66A9A3}"/>
                </a:ext>
              </a:extLst>
            </p:cNvPr>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11158;p71">
              <a:extLst>
                <a:ext uri="{FF2B5EF4-FFF2-40B4-BE49-F238E27FC236}">
                  <a16:creationId xmlns:a16="http://schemas.microsoft.com/office/drawing/2014/main" id="{61C610A4-E734-4123-9C7B-81FA4A3C3D39}"/>
                </a:ext>
              </a:extLst>
            </p:cNvPr>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11159;p71">
              <a:extLst>
                <a:ext uri="{FF2B5EF4-FFF2-40B4-BE49-F238E27FC236}">
                  <a16:creationId xmlns:a16="http://schemas.microsoft.com/office/drawing/2014/main" id="{0AC704ED-A533-43FB-BC67-812A9B8C4AC9}"/>
                </a:ext>
              </a:extLst>
            </p:cNvPr>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11160;p71">
              <a:extLst>
                <a:ext uri="{FF2B5EF4-FFF2-40B4-BE49-F238E27FC236}">
                  <a16:creationId xmlns:a16="http://schemas.microsoft.com/office/drawing/2014/main" id="{3B7FB21F-8821-4D21-9A6E-BBD124FD33E0}"/>
                </a:ext>
              </a:extLst>
            </p:cNvPr>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11161;p71">
              <a:extLst>
                <a:ext uri="{FF2B5EF4-FFF2-40B4-BE49-F238E27FC236}">
                  <a16:creationId xmlns:a16="http://schemas.microsoft.com/office/drawing/2014/main" id="{9796E562-0116-4CF1-A022-03F5B9E8E304}"/>
                </a:ext>
              </a:extLst>
            </p:cNvPr>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11162;p71">
              <a:extLst>
                <a:ext uri="{FF2B5EF4-FFF2-40B4-BE49-F238E27FC236}">
                  <a16:creationId xmlns:a16="http://schemas.microsoft.com/office/drawing/2014/main" id="{C2274D8A-396E-4800-89C1-577E719FE572}"/>
                </a:ext>
              </a:extLst>
            </p:cNvPr>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11163;p71">
              <a:extLst>
                <a:ext uri="{FF2B5EF4-FFF2-40B4-BE49-F238E27FC236}">
                  <a16:creationId xmlns:a16="http://schemas.microsoft.com/office/drawing/2014/main" id="{181EA27B-02F0-47DC-9FE9-83ECBDB49317}"/>
                </a:ext>
              </a:extLst>
            </p:cNvPr>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11164;p71">
              <a:extLst>
                <a:ext uri="{FF2B5EF4-FFF2-40B4-BE49-F238E27FC236}">
                  <a16:creationId xmlns:a16="http://schemas.microsoft.com/office/drawing/2014/main" id="{41D5ADE5-A06E-4C72-B89C-FF547543D527}"/>
                </a:ext>
              </a:extLst>
            </p:cNvPr>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11165;p71">
              <a:extLst>
                <a:ext uri="{FF2B5EF4-FFF2-40B4-BE49-F238E27FC236}">
                  <a16:creationId xmlns:a16="http://schemas.microsoft.com/office/drawing/2014/main" id="{DF03C159-99CA-49FE-8E73-BCD4A248AE36}"/>
                </a:ext>
              </a:extLst>
            </p:cNvPr>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11166;p71">
              <a:extLst>
                <a:ext uri="{FF2B5EF4-FFF2-40B4-BE49-F238E27FC236}">
                  <a16:creationId xmlns:a16="http://schemas.microsoft.com/office/drawing/2014/main" id="{F6262F01-D476-4559-B92F-76DFB397E985}"/>
                </a:ext>
              </a:extLst>
            </p:cNvPr>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11167;p71">
              <a:extLst>
                <a:ext uri="{FF2B5EF4-FFF2-40B4-BE49-F238E27FC236}">
                  <a16:creationId xmlns:a16="http://schemas.microsoft.com/office/drawing/2014/main" id="{F4F7AA7B-C5B3-4A63-B419-2F1422EB9EA1}"/>
                </a:ext>
              </a:extLst>
            </p:cNvPr>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11168;p71">
              <a:extLst>
                <a:ext uri="{FF2B5EF4-FFF2-40B4-BE49-F238E27FC236}">
                  <a16:creationId xmlns:a16="http://schemas.microsoft.com/office/drawing/2014/main" id="{66C53824-EBD3-47A9-87DC-54D3424574C2}"/>
                </a:ext>
              </a:extLst>
            </p:cNvPr>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11169;p71">
              <a:extLst>
                <a:ext uri="{FF2B5EF4-FFF2-40B4-BE49-F238E27FC236}">
                  <a16:creationId xmlns:a16="http://schemas.microsoft.com/office/drawing/2014/main" id="{6760CE7B-9612-4BBA-BF70-ADD59486AA25}"/>
                </a:ext>
              </a:extLst>
            </p:cNvPr>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11170;p71">
              <a:extLst>
                <a:ext uri="{FF2B5EF4-FFF2-40B4-BE49-F238E27FC236}">
                  <a16:creationId xmlns:a16="http://schemas.microsoft.com/office/drawing/2014/main" id="{01BFDFF2-780A-4A75-B2D5-1D7AAF1BC377}"/>
                </a:ext>
              </a:extLst>
            </p:cNvPr>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11171;p71">
              <a:extLst>
                <a:ext uri="{FF2B5EF4-FFF2-40B4-BE49-F238E27FC236}">
                  <a16:creationId xmlns:a16="http://schemas.microsoft.com/office/drawing/2014/main" id="{A81541BE-DB9B-495E-9B95-CDCC2537A8C6}"/>
                </a:ext>
              </a:extLst>
            </p:cNvPr>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11172;p71">
              <a:extLst>
                <a:ext uri="{FF2B5EF4-FFF2-40B4-BE49-F238E27FC236}">
                  <a16:creationId xmlns:a16="http://schemas.microsoft.com/office/drawing/2014/main" id="{CA42C2A2-89E0-40B9-8654-B6F82DFA30A3}"/>
                </a:ext>
              </a:extLst>
            </p:cNvPr>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11173;p71">
              <a:extLst>
                <a:ext uri="{FF2B5EF4-FFF2-40B4-BE49-F238E27FC236}">
                  <a16:creationId xmlns:a16="http://schemas.microsoft.com/office/drawing/2014/main" id="{15D012F0-306C-4F43-AB7E-DEC68AE4BD51}"/>
                </a:ext>
              </a:extLst>
            </p:cNvPr>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11174;p71">
              <a:extLst>
                <a:ext uri="{FF2B5EF4-FFF2-40B4-BE49-F238E27FC236}">
                  <a16:creationId xmlns:a16="http://schemas.microsoft.com/office/drawing/2014/main" id="{9A5C4169-3079-4E81-8C9A-081D9995EA21}"/>
                </a:ext>
              </a:extLst>
            </p:cNvPr>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11175;p71">
              <a:extLst>
                <a:ext uri="{FF2B5EF4-FFF2-40B4-BE49-F238E27FC236}">
                  <a16:creationId xmlns:a16="http://schemas.microsoft.com/office/drawing/2014/main" id="{D3884E66-D51E-4687-83A1-81F5DC028E83}"/>
                </a:ext>
              </a:extLst>
            </p:cNvPr>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11176;p71">
              <a:extLst>
                <a:ext uri="{FF2B5EF4-FFF2-40B4-BE49-F238E27FC236}">
                  <a16:creationId xmlns:a16="http://schemas.microsoft.com/office/drawing/2014/main" id="{23A07B02-9592-4EED-AC33-52DE99745E45}"/>
                </a:ext>
              </a:extLst>
            </p:cNvPr>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11177;p71">
              <a:extLst>
                <a:ext uri="{FF2B5EF4-FFF2-40B4-BE49-F238E27FC236}">
                  <a16:creationId xmlns:a16="http://schemas.microsoft.com/office/drawing/2014/main" id="{326F2614-467E-4B41-835E-4223FC7763C1}"/>
                </a:ext>
              </a:extLst>
            </p:cNvPr>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11178;p71">
              <a:extLst>
                <a:ext uri="{FF2B5EF4-FFF2-40B4-BE49-F238E27FC236}">
                  <a16:creationId xmlns:a16="http://schemas.microsoft.com/office/drawing/2014/main" id="{9C022ED4-A760-4835-A2D5-351E5BA4FC98}"/>
                </a:ext>
              </a:extLst>
            </p:cNvPr>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11179;p71">
              <a:extLst>
                <a:ext uri="{FF2B5EF4-FFF2-40B4-BE49-F238E27FC236}">
                  <a16:creationId xmlns:a16="http://schemas.microsoft.com/office/drawing/2014/main" id="{27BB16CD-CF1D-4EF9-976E-EA6F0D2501E2}"/>
                </a:ext>
              </a:extLst>
            </p:cNvPr>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11180;p71">
              <a:extLst>
                <a:ext uri="{FF2B5EF4-FFF2-40B4-BE49-F238E27FC236}">
                  <a16:creationId xmlns:a16="http://schemas.microsoft.com/office/drawing/2014/main" id="{6AAFDC8B-7633-4CC8-823C-99FD4555E2E3}"/>
                </a:ext>
              </a:extLst>
            </p:cNvPr>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11181;p71">
              <a:extLst>
                <a:ext uri="{FF2B5EF4-FFF2-40B4-BE49-F238E27FC236}">
                  <a16:creationId xmlns:a16="http://schemas.microsoft.com/office/drawing/2014/main" id="{5FF12D8E-23AB-487F-B2BC-DBC2072C3497}"/>
                </a:ext>
              </a:extLst>
            </p:cNvPr>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11182;p71">
              <a:extLst>
                <a:ext uri="{FF2B5EF4-FFF2-40B4-BE49-F238E27FC236}">
                  <a16:creationId xmlns:a16="http://schemas.microsoft.com/office/drawing/2014/main" id="{B8A9B7D2-7BEF-4828-B9B6-91B0C986AA39}"/>
                </a:ext>
              </a:extLst>
            </p:cNvPr>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11183;p71">
              <a:extLst>
                <a:ext uri="{FF2B5EF4-FFF2-40B4-BE49-F238E27FC236}">
                  <a16:creationId xmlns:a16="http://schemas.microsoft.com/office/drawing/2014/main" id="{9F4E794E-AB1E-40ED-9AD5-38B2FB4B1EC2}"/>
                </a:ext>
              </a:extLst>
            </p:cNvPr>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11184;p71">
              <a:extLst>
                <a:ext uri="{FF2B5EF4-FFF2-40B4-BE49-F238E27FC236}">
                  <a16:creationId xmlns:a16="http://schemas.microsoft.com/office/drawing/2014/main" id="{67E71071-B457-4323-83F6-B39C5317E2B7}"/>
                </a:ext>
              </a:extLst>
            </p:cNvPr>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11185;p71">
              <a:extLst>
                <a:ext uri="{FF2B5EF4-FFF2-40B4-BE49-F238E27FC236}">
                  <a16:creationId xmlns:a16="http://schemas.microsoft.com/office/drawing/2014/main" id="{EF7C946E-2947-4B46-B1F9-C80B56D803CD}"/>
                </a:ext>
              </a:extLst>
            </p:cNvPr>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11186;p71">
              <a:extLst>
                <a:ext uri="{FF2B5EF4-FFF2-40B4-BE49-F238E27FC236}">
                  <a16:creationId xmlns:a16="http://schemas.microsoft.com/office/drawing/2014/main" id="{9444BF82-DF1D-4569-9CFD-6B11E71BC718}"/>
                </a:ext>
              </a:extLst>
            </p:cNvPr>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11187;p71">
              <a:extLst>
                <a:ext uri="{FF2B5EF4-FFF2-40B4-BE49-F238E27FC236}">
                  <a16:creationId xmlns:a16="http://schemas.microsoft.com/office/drawing/2014/main" id="{BCB7D74E-245A-4380-A5C1-484ED6B1BED8}"/>
                </a:ext>
              </a:extLst>
            </p:cNvPr>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11188;p71">
              <a:extLst>
                <a:ext uri="{FF2B5EF4-FFF2-40B4-BE49-F238E27FC236}">
                  <a16:creationId xmlns:a16="http://schemas.microsoft.com/office/drawing/2014/main" id="{EA3C0FDC-3BD8-4551-A5FA-883291289610}"/>
                </a:ext>
              </a:extLst>
            </p:cNvPr>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11189;p71">
              <a:extLst>
                <a:ext uri="{FF2B5EF4-FFF2-40B4-BE49-F238E27FC236}">
                  <a16:creationId xmlns:a16="http://schemas.microsoft.com/office/drawing/2014/main" id="{9FFB3EC3-80DD-43ED-B243-E5BB02E2BF8A}"/>
                </a:ext>
              </a:extLst>
            </p:cNvPr>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11190;p71">
              <a:extLst>
                <a:ext uri="{FF2B5EF4-FFF2-40B4-BE49-F238E27FC236}">
                  <a16:creationId xmlns:a16="http://schemas.microsoft.com/office/drawing/2014/main" id="{7DDE983F-9636-4070-8CC2-CF578E93A49D}"/>
                </a:ext>
              </a:extLst>
            </p:cNvPr>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11191;p71">
              <a:extLst>
                <a:ext uri="{FF2B5EF4-FFF2-40B4-BE49-F238E27FC236}">
                  <a16:creationId xmlns:a16="http://schemas.microsoft.com/office/drawing/2014/main" id="{C3A08C03-B3DA-4084-A128-D05D84DC86A1}"/>
                </a:ext>
              </a:extLst>
            </p:cNvPr>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11192;p71">
              <a:extLst>
                <a:ext uri="{FF2B5EF4-FFF2-40B4-BE49-F238E27FC236}">
                  <a16:creationId xmlns:a16="http://schemas.microsoft.com/office/drawing/2014/main" id="{03F7B99B-AC46-415C-8A65-5676388C58D2}"/>
                </a:ext>
              </a:extLst>
            </p:cNvPr>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11193;p71">
              <a:extLst>
                <a:ext uri="{FF2B5EF4-FFF2-40B4-BE49-F238E27FC236}">
                  <a16:creationId xmlns:a16="http://schemas.microsoft.com/office/drawing/2014/main" id="{AA927516-F481-4289-B2E8-6FC11FADE3A5}"/>
                </a:ext>
              </a:extLst>
            </p:cNvPr>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11194;p71">
              <a:extLst>
                <a:ext uri="{FF2B5EF4-FFF2-40B4-BE49-F238E27FC236}">
                  <a16:creationId xmlns:a16="http://schemas.microsoft.com/office/drawing/2014/main" id="{39A19B3D-9FD9-438E-8501-D8093C6F70B1}"/>
                </a:ext>
              </a:extLst>
            </p:cNvPr>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11195;p71">
              <a:extLst>
                <a:ext uri="{FF2B5EF4-FFF2-40B4-BE49-F238E27FC236}">
                  <a16:creationId xmlns:a16="http://schemas.microsoft.com/office/drawing/2014/main" id="{643FFF86-E5B8-446A-9C1F-3D55E01C1608}"/>
                </a:ext>
              </a:extLst>
            </p:cNvPr>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11196;p71">
              <a:extLst>
                <a:ext uri="{FF2B5EF4-FFF2-40B4-BE49-F238E27FC236}">
                  <a16:creationId xmlns:a16="http://schemas.microsoft.com/office/drawing/2014/main" id="{BF3073F8-F4D5-4417-9A3B-644397AC11AC}"/>
                </a:ext>
              </a:extLst>
            </p:cNvPr>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11197;p71">
              <a:extLst>
                <a:ext uri="{FF2B5EF4-FFF2-40B4-BE49-F238E27FC236}">
                  <a16:creationId xmlns:a16="http://schemas.microsoft.com/office/drawing/2014/main" id="{FA849E0D-FA03-42C6-AD93-B4D6D5FEC29C}"/>
                </a:ext>
              </a:extLst>
            </p:cNvPr>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11198;p71">
              <a:extLst>
                <a:ext uri="{FF2B5EF4-FFF2-40B4-BE49-F238E27FC236}">
                  <a16:creationId xmlns:a16="http://schemas.microsoft.com/office/drawing/2014/main" id="{6B09715F-16D8-4D32-9699-AA1C2ED0418F}"/>
                </a:ext>
              </a:extLst>
            </p:cNvPr>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11199;p71">
              <a:extLst>
                <a:ext uri="{FF2B5EF4-FFF2-40B4-BE49-F238E27FC236}">
                  <a16:creationId xmlns:a16="http://schemas.microsoft.com/office/drawing/2014/main" id="{E6A47622-9EBA-4B92-AD7C-3139ED71EA0B}"/>
                </a:ext>
              </a:extLst>
            </p:cNvPr>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11200;p71">
              <a:extLst>
                <a:ext uri="{FF2B5EF4-FFF2-40B4-BE49-F238E27FC236}">
                  <a16:creationId xmlns:a16="http://schemas.microsoft.com/office/drawing/2014/main" id="{10576099-CE60-4848-B601-3D61D5C75FF9}"/>
                </a:ext>
              </a:extLst>
            </p:cNvPr>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11201;p71">
              <a:extLst>
                <a:ext uri="{FF2B5EF4-FFF2-40B4-BE49-F238E27FC236}">
                  <a16:creationId xmlns:a16="http://schemas.microsoft.com/office/drawing/2014/main" id="{706A7797-528B-4E42-9927-2C242A81452B}"/>
                </a:ext>
              </a:extLst>
            </p:cNvPr>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11202;p71">
              <a:extLst>
                <a:ext uri="{FF2B5EF4-FFF2-40B4-BE49-F238E27FC236}">
                  <a16:creationId xmlns:a16="http://schemas.microsoft.com/office/drawing/2014/main" id="{8EFEAAC5-A5F8-4F4B-93A3-D864E97196C7}"/>
                </a:ext>
              </a:extLst>
            </p:cNvPr>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11203;p71">
              <a:extLst>
                <a:ext uri="{FF2B5EF4-FFF2-40B4-BE49-F238E27FC236}">
                  <a16:creationId xmlns:a16="http://schemas.microsoft.com/office/drawing/2014/main" id="{7E11DC0A-F69C-4F3D-BEB2-CB7A491211CE}"/>
                </a:ext>
              </a:extLst>
            </p:cNvPr>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11204;p71">
              <a:extLst>
                <a:ext uri="{FF2B5EF4-FFF2-40B4-BE49-F238E27FC236}">
                  <a16:creationId xmlns:a16="http://schemas.microsoft.com/office/drawing/2014/main" id="{B4E4BEBA-82F1-4610-AC25-05A4C0AC67F9}"/>
                </a:ext>
              </a:extLst>
            </p:cNvPr>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11205;p71">
              <a:extLst>
                <a:ext uri="{FF2B5EF4-FFF2-40B4-BE49-F238E27FC236}">
                  <a16:creationId xmlns:a16="http://schemas.microsoft.com/office/drawing/2014/main" id="{8E693198-89A8-419E-8013-7F5CE01AF9B5}"/>
                </a:ext>
              </a:extLst>
            </p:cNvPr>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11206;p71">
              <a:extLst>
                <a:ext uri="{FF2B5EF4-FFF2-40B4-BE49-F238E27FC236}">
                  <a16:creationId xmlns:a16="http://schemas.microsoft.com/office/drawing/2014/main" id="{AD19125A-5B0B-43BA-A1E6-01A015AB8FB3}"/>
                </a:ext>
              </a:extLst>
            </p:cNvPr>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11207;p71">
              <a:extLst>
                <a:ext uri="{FF2B5EF4-FFF2-40B4-BE49-F238E27FC236}">
                  <a16:creationId xmlns:a16="http://schemas.microsoft.com/office/drawing/2014/main" id="{C9ADCFB1-72FB-44DB-A790-B0312950A226}"/>
                </a:ext>
              </a:extLst>
            </p:cNvPr>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11208;p71">
              <a:extLst>
                <a:ext uri="{FF2B5EF4-FFF2-40B4-BE49-F238E27FC236}">
                  <a16:creationId xmlns:a16="http://schemas.microsoft.com/office/drawing/2014/main" id="{B259B2A1-6B31-4C65-A858-13A4C80F894F}"/>
                </a:ext>
              </a:extLst>
            </p:cNvPr>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11209;p71">
              <a:extLst>
                <a:ext uri="{FF2B5EF4-FFF2-40B4-BE49-F238E27FC236}">
                  <a16:creationId xmlns:a16="http://schemas.microsoft.com/office/drawing/2014/main" id="{49232BAE-1A7C-4E5B-9981-5C3E5B650282}"/>
                </a:ext>
              </a:extLst>
            </p:cNvPr>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11210;p71">
              <a:extLst>
                <a:ext uri="{FF2B5EF4-FFF2-40B4-BE49-F238E27FC236}">
                  <a16:creationId xmlns:a16="http://schemas.microsoft.com/office/drawing/2014/main" id="{F3471E0C-5FAD-41CB-B4EF-F44FFAD696C3}"/>
                </a:ext>
              </a:extLst>
            </p:cNvPr>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11211;p71">
              <a:extLst>
                <a:ext uri="{FF2B5EF4-FFF2-40B4-BE49-F238E27FC236}">
                  <a16:creationId xmlns:a16="http://schemas.microsoft.com/office/drawing/2014/main" id="{08341E72-30A2-4E3E-84D8-7007A3E42FB4}"/>
                </a:ext>
              </a:extLst>
            </p:cNvPr>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11212;p71">
              <a:extLst>
                <a:ext uri="{FF2B5EF4-FFF2-40B4-BE49-F238E27FC236}">
                  <a16:creationId xmlns:a16="http://schemas.microsoft.com/office/drawing/2014/main" id="{AF17DC93-2257-4481-AA7F-37EEA6385E58}"/>
                </a:ext>
              </a:extLst>
            </p:cNvPr>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11213;p71">
              <a:extLst>
                <a:ext uri="{FF2B5EF4-FFF2-40B4-BE49-F238E27FC236}">
                  <a16:creationId xmlns:a16="http://schemas.microsoft.com/office/drawing/2014/main" id="{E8044A80-ADE3-455C-96CC-2BA8FB9D5FB6}"/>
                </a:ext>
              </a:extLst>
            </p:cNvPr>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11214;p71">
              <a:extLst>
                <a:ext uri="{FF2B5EF4-FFF2-40B4-BE49-F238E27FC236}">
                  <a16:creationId xmlns:a16="http://schemas.microsoft.com/office/drawing/2014/main" id="{E507F4FB-B95F-4DE3-BF89-03E603A639CF}"/>
                </a:ext>
              </a:extLst>
            </p:cNvPr>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11215;p71">
              <a:extLst>
                <a:ext uri="{FF2B5EF4-FFF2-40B4-BE49-F238E27FC236}">
                  <a16:creationId xmlns:a16="http://schemas.microsoft.com/office/drawing/2014/main" id="{E971E403-CFBA-4EF7-8723-C7BB2F2ED07E}"/>
                </a:ext>
              </a:extLst>
            </p:cNvPr>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11216;p71">
              <a:extLst>
                <a:ext uri="{FF2B5EF4-FFF2-40B4-BE49-F238E27FC236}">
                  <a16:creationId xmlns:a16="http://schemas.microsoft.com/office/drawing/2014/main" id="{AACB0737-6C87-4929-8807-288125487A52}"/>
                </a:ext>
              </a:extLst>
            </p:cNvPr>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11217;p71">
              <a:extLst>
                <a:ext uri="{FF2B5EF4-FFF2-40B4-BE49-F238E27FC236}">
                  <a16:creationId xmlns:a16="http://schemas.microsoft.com/office/drawing/2014/main" id="{E26C5FC0-D1D9-47A9-B506-8B1335D98481}"/>
                </a:ext>
              </a:extLst>
            </p:cNvPr>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11218;p71">
              <a:extLst>
                <a:ext uri="{FF2B5EF4-FFF2-40B4-BE49-F238E27FC236}">
                  <a16:creationId xmlns:a16="http://schemas.microsoft.com/office/drawing/2014/main" id="{BBF903D1-3F83-4A88-8EC5-FBEA851CC8B6}"/>
                </a:ext>
              </a:extLst>
            </p:cNvPr>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11219;p71">
              <a:extLst>
                <a:ext uri="{FF2B5EF4-FFF2-40B4-BE49-F238E27FC236}">
                  <a16:creationId xmlns:a16="http://schemas.microsoft.com/office/drawing/2014/main" id="{8AC16FE9-D40F-4B83-9014-927F1EB16259}"/>
                </a:ext>
              </a:extLst>
            </p:cNvPr>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11220;p71">
              <a:extLst>
                <a:ext uri="{FF2B5EF4-FFF2-40B4-BE49-F238E27FC236}">
                  <a16:creationId xmlns:a16="http://schemas.microsoft.com/office/drawing/2014/main" id="{FFBCE321-1737-4448-9E2C-449B3953FE5B}"/>
                </a:ext>
              </a:extLst>
            </p:cNvPr>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11221;p71">
              <a:extLst>
                <a:ext uri="{FF2B5EF4-FFF2-40B4-BE49-F238E27FC236}">
                  <a16:creationId xmlns:a16="http://schemas.microsoft.com/office/drawing/2014/main" id="{12938551-91D6-4D1F-A17E-0CBE5D9EBB89}"/>
                </a:ext>
              </a:extLst>
            </p:cNvPr>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11222;p71">
              <a:extLst>
                <a:ext uri="{FF2B5EF4-FFF2-40B4-BE49-F238E27FC236}">
                  <a16:creationId xmlns:a16="http://schemas.microsoft.com/office/drawing/2014/main" id="{254024DA-68B8-44DB-8551-008BEC0438A5}"/>
                </a:ext>
              </a:extLst>
            </p:cNvPr>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11223;p71">
              <a:extLst>
                <a:ext uri="{FF2B5EF4-FFF2-40B4-BE49-F238E27FC236}">
                  <a16:creationId xmlns:a16="http://schemas.microsoft.com/office/drawing/2014/main" id="{9EEC20EB-90CF-452B-BC60-03FB5A1CBD95}"/>
                </a:ext>
              </a:extLst>
            </p:cNvPr>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11224;p71">
              <a:extLst>
                <a:ext uri="{FF2B5EF4-FFF2-40B4-BE49-F238E27FC236}">
                  <a16:creationId xmlns:a16="http://schemas.microsoft.com/office/drawing/2014/main" id="{5A2D8DDA-4DF4-435C-BE81-18604F554508}"/>
                </a:ext>
              </a:extLst>
            </p:cNvPr>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11225;p71">
              <a:extLst>
                <a:ext uri="{FF2B5EF4-FFF2-40B4-BE49-F238E27FC236}">
                  <a16:creationId xmlns:a16="http://schemas.microsoft.com/office/drawing/2014/main" id="{F1882C61-1165-4661-BF4E-918A647274F0}"/>
                </a:ext>
              </a:extLst>
            </p:cNvPr>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11226;p71">
              <a:extLst>
                <a:ext uri="{FF2B5EF4-FFF2-40B4-BE49-F238E27FC236}">
                  <a16:creationId xmlns:a16="http://schemas.microsoft.com/office/drawing/2014/main" id="{7138474D-B0DA-4AF2-A4D6-0A8F30479D10}"/>
                </a:ext>
              </a:extLst>
            </p:cNvPr>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11227;p71">
              <a:extLst>
                <a:ext uri="{FF2B5EF4-FFF2-40B4-BE49-F238E27FC236}">
                  <a16:creationId xmlns:a16="http://schemas.microsoft.com/office/drawing/2014/main" id="{FF47F811-1C45-4E5B-8A9A-558A22331F47}"/>
                </a:ext>
              </a:extLst>
            </p:cNvPr>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11228;p71">
              <a:extLst>
                <a:ext uri="{FF2B5EF4-FFF2-40B4-BE49-F238E27FC236}">
                  <a16:creationId xmlns:a16="http://schemas.microsoft.com/office/drawing/2014/main" id="{168B2F4F-7634-404B-9276-2880C24CA817}"/>
                </a:ext>
              </a:extLst>
            </p:cNvPr>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11229;p71">
              <a:extLst>
                <a:ext uri="{FF2B5EF4-FFF2-40B4-BE49-F238E27FC236}">
                  <a16:creationId xmlns:a16="http://schemas.microsoft.com/office/drawing/2014/main" id="{861DE6F7-D318-4D94-A026-2F8AD3BBD6DF}"/>
                </a:ext>
              </a:extLst>
            </p:cNvPr>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11230;p71">
              <a:extLst>
                <a:ext uri="{FF2B5EF4-FFF2-40B4-BE49-F238E27FC236}">
                  <a16:creationId xmlns:a16="http://schemas.microsoft.com/office/drawing/2014/main" id="{9AA05528-0CA7-4F5F-8D1A-717AB7CCC9E1}"/>
                </a:ext>
              </a:extLst>
            </p:cNvPr>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11231;p71">
              <a:extLst>
                <a:ext uri="{FF2B5EF4-FFF2-40B4-BE49-F238E27FC236}">
                  <a16:creationId xmlns:a16="http://schemas.microsoft.com/office/drawing/2014/main" id="{59E4320F-8282-4E11-BAFE-8ABF685CA47A}"/>
                </a:ext>
              </a:extLst>
            </p:cNvPr>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11232;p71">
              <a:extLst>
                <a:ext uri="{FF2B5EF4-FFF2-40B4-BE49-F238E27FC236}">
                  <a16:creationId xmlns:a16="http://schemas.microsoft.com/office/drawing/2014/main" id="{9B22BB7E-DE73-438B-BECA-A2DD052C3F7B}"/>
                </a:ext>
              </a:extLst>
            </p:cNvPr>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11233;p71">
              <a:extLst>
                <a:ext uri="{FF2B5EF4-FFF2-40B4-BE49-F238E27FC236}">
                  <a16:creationId xmlns:a16="http://schemas.microsoft.com/office/drawing/2014/main" id="{377D7902-9626-4694-97E6-09F2724658F5}"/>
                </a:ext>
              </a:extLst>
            </p:cNvPr>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11234;p71">
              <a:extLst>
                <a:ext uri="{FF2B5EF4-FFF2-40B4-BE49-F238E27FC236}">
                  <a16:creationId xmlns:a16="http://schemas.microsoft.com/office/drawing/2014/main" id="{205A8979-8D09-4887-AB43-3AE9EE5EE0BB}"/>
                </a:ext>
              </a:extLst>
            </p:cNvPr>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11235;p71">
              <a:extLst>
                <a:ext uri="{FF2B5EF4-FFF2-40B4-BE49-F238E27FC236}">
                  <a16:creationId xmlns:a16="http://schemas.microsoft.com/office/drawing/2014/main" id="{FAC9F2F1-C2E5-416A-AD23-625EE97F3FEA}"/>
                </a:ext>
              </a:extLst>
            </p:cNvPr>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11236;p71">
              <a:extLst>
                <a:ext uri="{FF2B5EF4-FFF2-40B4-BE49-F238E27FC236}">
                  <a16:creationId xmlns:a16="http://schemas.microsoft.com/office/drawing/2014/main" id="{609BB02D-6A2E-482C-ADE8-FD6C39DBBAE5}"/>
                </a:ext>
              </a:extLst>
            </p:cNvPr>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11237;p71">
              <a:extLst>
                <a:ext uri="{FF2B5EF4-FFF2-40B4-BE49-F238E27FC236}">
                  <a16:creationId xmlns:a16="http://schemas.microsoft.com/office/drawing/2014/main" id="{B83CE9F9-D281-451B-BE06-52853E11FCD1}"/>
                </a:ext>
              </a:extLst>
            </p:cNvPr>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11238;p71">
              <a:extLst>
                <a:ext uri="{FF2B5EF4-FFF2-40B4-BE49-F238E27FC236}">
                  <a16:creationId xmlns:a16="http://schemas.microsoft.com/office/drawing/2014/main" id="{EBB2ED01-2355-4435-A3C2-0367D9887A4E}"/>
                </a:ext>
              </a:extLst>
            </p:cNvPr>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11239;p71">
              <a:extLst>
                <a:ext uri="{FF2B5EF4-FFF2-40B4-BE49-F238E27FC236}">
                  <a16:creationId xmlns:a16="http://schemas.microsoft.com/office/drawing/2014/main" id="{010B22D9-4945-4BBB-ABCB-7716873C1BA0}"/>
                </a:ext>
              </a:extLst>
            </p:cNvPr>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11240;p71">
              <a:extLst>
                <a:ext uri="{FF2B5EF4-FFF2-40B4-BE49-F238E27FC236}">
                  <a16:creationId xmlns:a16="http://schemas.microsoft.com/office/drawing/2014/main" id="{72F26C16-A42B-46F4-BC48-4DA81D0089E5}"/>
                </a:ext>
              </a:extLst>
            </p:cNvPr>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11241;p71">
              <a:extLst>
                <a:ext uri="{FF2B5EF4-FFF2-40B4-BE49-F238E27FC236}">
                  <a16:creationId xmlns:a16="http://schemas.microsoft.com/office/drawing/2014/main" id="{A9B81962-8E51-44E7-B9F8-B704C2E087D7}"/>
                </a:ext>
              </a:extLst>
            </p:cNvPr>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11242;p71">
              <a:extLst>
                <a:ext uri="{FF2B5EF4-FFF2-40B4-BE49-F238E27FC236}">
                  <a16:creationId xmlns:a16="http://schemas.microsoft.com/office/drawing/2014/main" id="{B09F89CA-1731-4322-90AA-C8996965E7D4}"/>
                </a:ext>
              </a:extLst>
            </p:cNvPr>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11243;p71">
              <a:extLst>
                <a:ext uri="{FF2B5EF4-FFF2-40B4-BE49-F238E27FC236}">
                  <a16:creationId xmlns:a16="http://schemas.microsoft.com/office/drawing/2014/main" id="{693EC1F7-ADAE-4E48-B270-4FDC6417CDF6}"/>
                </a:ext>
              </a:extLst>
            </p:cNvPr>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11244;p71">
              <a:extLst>
                <a:ext uri="{FF2B5EF4-FFF2-40B4-BE49-F238E27FC236}">
                  <a16:creationId xmlns:a16="http://schemas.microsoft.com/office/drawing/2014/main" id="{6F01B22A-6083-4C28-BFA2-31727DFA024B}"/>
                </a:ext>
              </a:extLst>
            </p:cNvPr>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11245;p71">
              <a:extLst>
                <a:ext uri="{FF2B5EF4-FFF2-40B4-BE49-F238E27FC236}">
                  <a16:creationId xmlns:a16="http://schemas.microsoft.com/office/drawing/2014/main" id="{BDCEEBB4-B556-4E0E-A93C-ED1C0968D493}"/>
                </a:ext>
              </a:extLst>
            </p:cNvPr>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11246;p71">
              <a:extLst>
                <a:ext uri="{FF2B5EF4-FFF2-40B4-BE49-F238E27FC236}">
                  <a16:creationId xmlns:a16="http://schemas.microsoft.com/office/drawing/2014/main" id="{8ABD19F4-D1CB-4D65-9B4A-780986DD025A}"/>
                </a:ext>
              </a:extLst>
            </p:cNvPr>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11247;p71">
              <a:extLst>
                <a:ext uri="{FF2B5EF4-FFF2-40B4-BE49-F238E27FC236}">
                  <a16:creationId xmlns:a16="http://schemas.microsoft.com/office/drawing/2014/main" id="{B790BC75-600F-4E87-9B20-23DD3CA850A8}"/>
                </a:ext>
              </a:extLst>
            </p:cNvPr>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11248;p71">
              <a:extLst>
                <a:ext uri="{FF2B5EF4-FFF2-40B4-BE49-F238E27FC236}">
                  <a16:creationId xmlns:a16="http://schemas.microsoft.com/office/drawing/2014/main" id="{C5B843C8-B6EC-4F18-B57E-6C8890443CC0}"/>
                </a:ext>
              </a:extLst>
            </p:cNvPr>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11249;p71">
              <a:extLst>
                <a:ext uri="{FF2B5EF4-FFF2-40B4-BE49-F238E27FC236}">
                  <a16:creationId xmlns:a16="http://schemas.microsoft.com/office/drawing/2014/main" id="{3AE15EB0-EB3F-428E-B8D9-4C3D642BEDC4}"/>
                </a:ext>
              </a:extLst>
            </p:cNvPr>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11250;p71">
              <a:extLst>
                <a:ext uri="{FF2B5EF4-FFF2-40B4-BE49-F238E27FC236}">
                  <a16:creationId xmlns:a16="http://schemas.microsoft.com/office/drawing/2014/main" id="{2211354E-AD86-4DC9-8EE8-F2F610B8ACA6}"/>
                </a:ext>
              </a:extLst>
            </p:cNvPr>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11251;p71">
              <a:extLst>
                <a:ext uri="{FF2B5EF4-FFF2-40B4-BE49-F238E27FC236}">
                  <a16:creationId xmlns:a16="http://schemas.microsoft.com/office/drawing/2014/main" id="{274A268E-E175-4DE1-9361-B7D6FA2B0169}"/>
                </a:ext>
              </a:extLst>
            </p:cNvPr>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11252;p71">
              <a:extLst>
                <a:ext uri="{FF2B5EF4-FFF2-40B4-BE49-F238E27FC236}">
                  <a16:creationId xmlns:a16="http://schemas.microsoft.com/office/drawing/2014/main" id="{236F8BA0-9489-4A91-B937-A195AAD1E729}"/>
                </a:ext>
              </a:extLst>
            </p:cNvPr>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11253;p71">
              <a:extLst>
                <a:ext uri="{FF2B5EF4-FFF2-40B4-BE49-F238E27FC236}">
                  <a16:creationId xmlns:a16="http://schemas.microsoft.com/office/drawing/2014/main" id="{159C9FFC-8922-4B78-8BCD-A1DAEC9FF2C1}"/>
                </a:ext>
              </a:extLst>
            </p:cNvPr>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11254;p71">
              <a:extLst>
                <a:ext uri="{FF2B5EF4-FFF2-40B4-BE49-F238E27FC236}">
                  <a16:creationId xmlns:a16="http://schemas.microsoft.com/office/drawing/2014/main" id="{38600A02-C45D-4770-BC92-D1B05A7CFD2C}"/>
                </a:ext>
              </a:extLst>
            </p:cNvPr>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11255;p71">
              <a:extLst>
                <a:ext uri="{FF2B5EF4-FFF2-40B4-BE49-F238E27FC236}">
                  <a16:creationId xmlns:a16="http://schemas.microsoft.com/office/drawing/2014/main" id="{ED73BD46-4F76-4A73-909B-B489A3C20E09}"/>
                </a:ext>
              </a:extLst>
            </p:cNvPr>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11256;p71">
              <a:extLst>
                <a:ext uri="{FF2B5EF4-FFF2-40B4-BE49-F238E27FC236}">
                  <a16:creationId xmlns:a16="http://schemas.microsoft.com/office/drawing/2014/main" id="{BDA29C2F-D2D7-4D63-A5A3-D84123E6390A}"/>
                </a:ext>
              </a:extLst>
            </p:cNvPr>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11257;p71">
              <a:extLst>
                <a:ext uri="{FF2B5EF4-FFF2-40B4-BE49-F238E27FC236}">
                  <a16:creationId xmlns:a16="http://schemas.microsoft.com/office/drawing/2014/main" id="{392583D9-E009-47CD-9A69-06816A950749}"/>
                </a:ext>
              </a:extLst>
            </p:cNvPr>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11258;p71">
              <a:extLst>
                <a:ext uri="{FF2B5EF4-FFF2-40B4-BE49-F238E27FC236}">
                  <a16:creationId xmlns:a16="http://schemas.microsoft.com/office/drawing/2014/main" id="{2CD71480-BBAB-44E3-9470-308FA870B100}"/>
                </a:ext>
              </a:extLst>
            </p:cNvPr>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11259;p71">
              <a:extLst>
                <a:ext uri="{FF2B5EF4-FFF2-40B4-BE49-F238E27FC236}">
                  <a16:creationId xmlns:a16="http://schemas.microsoft.com/office/drawing/2014/main" id="{18D9BD12-133F-4FD5-A2D1-CF78ABB32B41}"/>
                </a:ext>
              </a:extLst>
            </p:cNvPr>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11260;p71">
              <a:extLst>
                <a:ext uri="{FF2B5EF4-FFF2-40B4-BE49-F238E27FC236}">
                  <a16:creationId xmlns:a16="http://schemas.microsoft.com/office/drawing/2014/main" id="{FF721AD3-13DD-4DBB-A3FF-E95651AFD5AE}"/>
                </a:ext>
              </a:extLst>
            </p:cNvPr>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11261;p71">
              <a:extLst>
                <a:ext uri="{FF2B5EF4-FFF2-40B4-BE49-F238E27FC236}">
                  <a16:creationId xmlns:a16="http://schemas.microsoft.com/office/drawing/2014/main" id="{67BB5A8E-E7AA-4971-A97E-6564EC0629D8}"/>
                </a:ext>
              </a:extLst>
            </p:cNvPr>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11262;p71">
              <a:extLst>
                <a:ext uri="{FF2B5EF4-FFF2-40B4-BE49-F238E27FC236}">
                  <a16:creationId xmlns:a16="http://schemas.microsoft.com/office/drawing/2014/main" id="{018F02DD-A9E9-4F71-B16E-A60F52E587BC}"/>
                </a:ext>
              </a:extLst>
            </p:cNvPr>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11263;p71">
              <a:extLst>
                <a:ext uri="{FF2B5EF4-FFF2-40B4-BE49-F238E27FC236}">
                  <a16:creationId xmlns:a16="http://schemas.microsoft.com/office/drawing/2014/main" id="{D3B0BA8B-6226-4E45-A7A9-F186122B354B}"/>
                </a:ext>
              </a:extLst>
            </p:cNvPr>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 name="Google Shape;11264;p71">
              <a:extLst>
                <a:ext uri="{FF2B5EF4-FFF2-40B4-BE49-F238E27FC236}">
                  <a16:creationId xmlns:a16="http://schemas.microsoft.com/office/drawing/2014/main" id="{2259A9EF-21AE-4B33-AB91-A77964FF2A23}"/>
                </a:ext>
              </a:extLst>
            </p:cNvPr>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11265;p71">
              <a:extLst>
                <a:ext uri="{FF2B5EF4-FFF2-40B4-BE49-F238E27FC236}">
                  <a16:creationId xmlns:a16="http://schemas.microsoft.com/office/drawing/2014/main" id="{7304C8EA-EFA7-486D-82EC-8B169E80EE19}"/>
                </a:ext>
              </a:extLst>
            </p:cNvPr>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11266;p71">
              <a:extLst>
                <a:ext uri="{FF2B5EF4-FFF2-40B4-BE49-F238E27FC236}">
                  <a16:creationId xmlns:a16="http://schemas.microsoft.com/office/drawing/2014/main" id="{73E299C1-A110-48B7-A7A1-347CDBEC910F}"/>
                </a:ext>
              </a:extLst>
            </p:cNvPr>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11267;p71">
              <a:extLst>
                <a:ext uri="{FF2B5EF4-FFF2-40B4-BE49-F238E27FC236}">
                  <a16:creationId xmlns:a16="http://schemas.microsoft.com/office/drawing/2014/main" id="{82BBB212-5DB7-491B-991C-F433DBAAAA0B}"/>
                </a:ext>
              </a:extLst>
            </p:cNvPr>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11268;p71">
              <a:extLst>
                <a:ext uri="{FF2B5EF4-FFF2-40B4-BE49-F238E27FC236}">
                  <a16:creationId xmlns:a16="http://schemas.microsoft.com/office/drawing/2014/main" id="{98DE6FF5-0B13-4F24-B211-2B4CFAB6500F}"/>
                </a:ext>
              </a:extLst>
            </p:cNvPr>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11269;p71">
              <a:extLst>
                <a:ext uri="{FF2B5EF4-FFF2-40B4-BE49-F238E27FC236}">
                  <a16:creationId xmlns:a16="http://schemas.microsoft.com/office/drawing/2014/main" id="{AC040CA6-5E70-436A-9D2C-3EA5735D3B25}"/>
                </a:ext>
              </a:extLst>
            </p:cNvPr>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 name="Google Shape;11270;p71">
              <a:extLst>
                <a:ext uri="{FF2B5EF4-FFF2-40B4-BE49-F238E27FC236}">
                  <a16:creationId xmlns:a16="http://schemas.microsoft.com/office/drawing/2014/main" id="{09B33B9F-BEC6-433E-A484-D917B9EC09F7}"/>
                </a:ext>
              </a:extLst>
            </p:cNvPr>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 name="Google Shape;11271;p71">
              <a:extLst>
                <a:ext uri="{FF2B5EF4-FFF2-40B4-BE49-F238E27FC236}">
                  <a16:creationId xmlns:a16="http://schemas.microsoft.com/office/drawing/2014/main" id="{AA9841E0-6A58-4D40-AA84-49CB1E3E04FF}"/>
                </a:ext>
              </a:extLst>
            </p:cNvPr>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11272;p71">
              <a:extLst>
                <a:ext uri="{FF2B5EF4-FFF2-40B4-BE49-F238E27FC236}">
                  <a16:creationId xmlns:a16="http://schemas.microsoft.com/office/drawing/2014/main" id="{07362CD0-7C2D-4A97-8B2D-794A5FE9CBBB}"/>
                </a:ext>
              </a:extLst>
            </p:cNvPr>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11273;p71">
              <a:extLst>
                <a:ext uri="{FF2B5EF4-FFF2-40B4-BE49-F238E27FC236}">
                  <a16:creationId xmlns:a16="http://schemas.microsoft.com/office/drawing/2014/main" id="{37BD8752-F222-4782-BFE0-481730AA5DD4}"/>
                </a:ext>
              </a:extLst>
            </p:cNvPr>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11274;p71">
              <a:extLst>
                <a:ext uri="{FF2B5EF4-FFF2-40B4-BE49-F238E27FC236}">
                  <a16:creationId xmlns:a16="http://schemas.microsoft.com/office/drawing/2014/main" id="{C03F0FFA-0E16-4DAF-A882-FAC343921D70}"/>
                </a:ext>
              </a:extLst>
            </p:cNvPr>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11275;p71">
              <a:extLst>
                <a:ext uri="{FF2B5EF4-FFF2-40B4-BE49-F238E27FC236}">
                  <a16:creationId xmlns:a16="http://schemas.microsoft.com/office/drawing/2014/main" id="{D963F5CB-89BA-41FB-9BA3-F991777A27C7}"/>
                </a:ext>
              </a:extLst>
            </p:cNvPr>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 name="Google Shape;11276;p71">
              <a:extLst>
                <a:ext uri="{FF2B5EF4-FFF2-40B4-BE49-F238E27FC236}">
                  <a16:creationId xmlns:a16="http://schemas.microsoft.com/office/drawing/2014/main" id="{BBAF3D8F-DA9E-4EFB-9ECD-684010D7E61E}"/>
                </a:ext>
              </a:extLst>
            </p:cNvPr>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 name="Google Shape;11277;p71">
              <a:extLst>
                <a:ext uri="{FF2B5EF4-FFF2-40B4-BE49-F238E27FC236}">
                  <a16:creationId xmlns:a16="http://schemas.microsoft.com/office/drawing/2014/main" id="{1DACABAC-38B6-46C4-8C62-B57C36B78ABB}"/>
                </a:ext>
              </a:extLst>
            </p:cNvPr>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11278;p71">
              <a:extLst>
                <a:ext uri="{FF2B5EF4-FFF2-40B4-BE49-F238E27FC236}">
                  <a16:creationId xmlns:a16="http://schemas.microsoft.com/office/drawing/2014/main" id="{1FBE9C21-4F30-43D5-BBB3-65201C01855F}"/>
                </a:ext>
              </a:extLst>
            </p:cNvPr>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11279;p71">
              <a:extLst>
                <a:ext uri="{FF2B5EF4-FFF2-40B4-BE49-F238E27FC236}">
                  <a16:creationId xmlns:a16="http://schemas.microsoft.com/office/drawing/2014/main" id="{9AB87DDB-9F0D-43BB-90EE-FFF6C135CFE3}"/>
                </a:ext>
              </a:extLst>
            </p:cNvPr>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11280;p71">
              <a:extLst>
                <a:ext uri="{FF2B5EF4-FFF2-40B4-BE49-F238E27FC236}">
                  <a16:creationId xmlns:a16="http://schemas.microsoft.com/office/drawing/2014/main" id="{9A28C24E-00D2-444C-886A-1ADB897A7542}"/>
                </a:ext>
              </a:extLst>
            </p:cNvPr>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11281;p71">
              <a:extLst>
                <a:ext uri="{FF2B5EF4-FFF2-40B4-BE49-F238E27FC236}">
                  <a16:creationId xmlns:a16="http://schemas.microsoft.com/office/drawing/2014/main" id="{F178F5FC-E38B-413F-919F-9E4F598B4CA8}"/>
                </a:ext>
              </a:extLst>
            </p:cNvPr>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11282;p71">
              <a:extLst>
                <a:ext uri="{FF2B5EF4-FFF2-40B4-BE49-F238E27FC236}">
                  <a16:creationId xmlns:a16="http://schemas.microsoft.com/office/drawing/2014/main" id="{3DA169F6-9440-4D1F-852C-0FEA596061C5}"/>
                </a:ext>
              </a:extLst>
            </p:cNvPr>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11283;p71">
              <a:extLst>
                <a:ext uri="{FF2B5EF4-FFF2-40B4-BE49-F238E27FC236}">
                  <a16:creationId xmlns:a16="http://schemas.microsoft.com/office/drawing/2014/main" id="{8B49EBBF-404C-4845-AD0A-913ADCB9DDB4}"/>
                </a:ext>
              </a:extLst>
            </p:cNvPr>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11284;p71">
              <a:extLst>
                <a:ext uri="{FF2B5EF4-FFF2-40B4-BE49-F238E27FC236}">
                  <a16:creationId xmlns:a16="http://schemas.microsoft.com/office/drawing/2014/main" id="{4729C3F9-B699-4A99-B6F7-AA52340068E0}"/>
                </a:ext>
              </a:extLst>
            </p:cNvPr>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11285;p71">
              <a:extLst>
                <a:ext uri="{FF2B5EF4-FFF2-40B4-BE49-F238E27FC236}">
                  <a16:creationId xmlns:a16="http://schemas.microsoft.com/office/drawing/2014/main" id="{ABF277C8-C91A-43FB-991A-11BD65B5DDBD}"/>
                </a:ext>
              </a:extLst>
            </p:cNvPr>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11286;p71">
              <a:extLst>
                <a:ext uri="{FF2B5EF4-FFF2-40B4-BE49-F238E27FC236}">
                  <a16:creationId xmlns:a16="http://schemas.microsoft.com/office/drawing/2014/main" id="{C16CA9CE-8EF8-411E-AB1A-61BF23C3C718}"/>
                </a:ext>
              </a:extLst>
            </p:cNvPr>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11287;p71">
              <a:extLst>
                <a:ext uri="{FF2B5EF4-FFF2-40B4-BE49-F238E27FC236}">
                  <a16:creationId xmlns:a16="http://schemas.microsoft.com/office/drawing/2014/main" id="{A1C93E1E-1C06-49BE-9B72-524DF570DBE2}"/>
                </a:ext>
              </a:extLst>
            </p:cNvPr>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11288;p71">
              <a:extLst>
                <a:ext uri="{FF2B5EF4-FFF2-40B4-BE49-F238E27FC236}">
                  <a16:creationId xmlns:a16="http://schemas.microsoft.com/office/drawing/2014/main" id="{21248888-A3B7-464C-9255-8E3B5F59EF81}"/>
                </a:ext>
              </a:extLst>
            </p:cNvPr>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11289;p71">
              <a:extLst>
                <a:ext uri="{FF2B5EF4-FFF2-40B4-BE49-F238E27FC236}">
                  <a16:creationId xmlns:a16="http://schemas.microsoft.com/office/drawing/2014/main" id="{4A8196C2-851B-43B2-AC1A-2BDEFEC692EE}"/>
                </a:ext>
              </a:extLst>
            </p:cNvPr>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11290;p71">
              <a:extLst>
                <a:ext uri="{FF2B5EF4-FFF2-40B4-BE49-F238E27FC236}">
                  <a16:creationId xmlns:a16="http://schemas.microsoft.com/office/drawing/2014/main" id="{468B6DD8-E792-48C9-A99E-C731CD40B364}"/>
                </a:ext>
              </a:extLst>
            </p:cNvPr>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11291;p71">
              <a:extLst>
                <a:ext uri="{FF2B5EF4-FFF2-40B4-BE49-F238E27FC236}">
                  <a16:creationId xmlns:a16="http://schemas.microsoft.com/office/drawing/2014/main" id="{6AA7D26F-D518-44FB-91BB-41D1347956D6}"/>
                </a:ext>
              </a:extLst>
            </p:cNvPr>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11292;p71">
              <a:extLst>
                <a:ext uri="{FF2B5EF4-FFF2-40B4-BE49-F238E27FC236}">
                  <a16:creationId xmlns:a16="http://schemas.microsoft.com/office/drawing/2014/main" id="{76C5E983-5670-4ACF-999D-EBF1B7DC89D1}"/>
                </a:ext>
              </a:extLst>
            </p:cNvPr>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11293;p71">
              <a:extLst>
                <a:ext uri="{FF2B5EF4-FFF2-40B4-BE49-F238E27FC236}">
                  <a16:creationId xmlns:a16="http://schemas.microsoft.com/office/drawing/2014/main" id="{693A86B6-8FD1-4B92-9AC6-1BEE8882A84C}"/>
                </a:ext>
              </a:extLst>
            </p:cNvPr>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11294;p71">
              <a:extLst>
                <a:ext uri="{FF2B5EF4-FFF2-40B4-BE49-F238E27FC236}">
                  <a16:creationId xmlns:a16="http://schemas.microsoft.com/office/drawing/2014/main" id="{77DF579D-12F9-445F-B26A-527B7E5B6845}"/>
                </a:ext>
              </a:extLst>
            </p:cNvPr>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11295;p71">
              <a:extLst>
                <a:ext uri="{FF2B5EF4-FFF2-40B4-BE49-F238E27FC236}">
                  <a16:creationId xmlns:a16="http://schemas.microsoft.com/office/drawing/2014/main" id="{4353464E-2B30-42B1-AC8B-7B7C62A721ED}"/>
                </a:ext>
              </a:extLst>
            </p:cNvPr>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11296;p71">
              <a:extLst>
                <a:ext uri="{FF2B5EF4-FFF2-40B4-BE49-F238E27FC236}">
                  <a16:creationId xmlns:a16="http://schemas.microsoft.com/office/drawing/2014/main" id="{8C3B231C-2535-446A-9788-551B854EFF90}"/>
                </a:ext>
              </a:extLst>
            </p:cNvPr>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11297;p71">
              <a:extLst>
                <a:ext uri="{FF2B5EF4-FFF2-40B4-BE49-F238E27FC236}">
                  <a16:creationId xmlns:a16="http://schemas.microsoft.com/office/drawing/2014/main" id="{E71FF140-9FBE-42B0-8141-AE71F2DF6BA6}"/>
                </a:ext>
              </a:extLst>
            </p:cNvPr>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11298;p71">
              <a:extLst>
                <a:ext uri="{FF2B5EF4-FFF2-40B4-BE49-F238E27FC236}">
                  <a16:creationId xmlns:a16="http://schemas.microsoft.com/office/drawing/2014/main" id="{E4508FB4-CBAD-4F87-8DCD-9FCC80E5B3A4}"/>
                </a:ext>
              </a:extLst>
            </p:cNvPr>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11299;p71">
              <a:extLst>
                <a:ext uri="{FF2B5EF4-FFF2-40B4-BE49-F238E27FC236}">
                  <a16:creationId xmlns:a16="http://schemas.microsoft.com/office/drawing/2014/main" id="{F2D9DAE9-15D5-42FC-98FF-BD6859E60063}"/>
                </a:ext>
              </a:extLst>
            </p:cNvPr>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11300;p71">
              <a:extLst>
                <a:ext uri="{FF2B5EF4-FFF2-40B4-BE49-F238E27FC236}">
                  <a16:creationId xmlns:a16="http://schemas.microsoft.com/office/drawing/2014/main" id="{A17F96BD-AAFA-4F69-8EE7-276F6E563D12}"/>
                </a:ext>
              </a:extLst>
            </p:cNvPr>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11301;p71">
              <a:extLst>
                <a:ext uri="{FF2B5EF4-FFF2-40B4-BE49-F238E27FC236}">
                  <a16:creationId xmlns:a16="http://schemas.microsoft.com/office/drawing/2014/main" id="{9C96EE4B-FB0B-4522-825E-302825A7FB01}"/>
                </a:ext>
              </a:extLst>
            </p:cNvPr>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11302;p71">
              <a:extLst>
                <a:ext uri="{FF2B5EF4-FFF2-40B4-BE49-F238E27FC236}">
                  <a16:creationId xmlns:a16="http://schemas.microsoft.com/office/drawing/2014/main" id="{FF91B622-F0EE-4C54-A080-8B3A71C4283D}"/>
                </a:ext>
              </a:extLst>
            </p:cNvPr>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11303;p71">
              <a:extLst>
                <a:ext uri="{FF2B5EF4-FFF2-40B4-BE49-F238E27FC236}">
                  <a16:creationId xmlns:a16="http://schemas.microsoft.com/office/drawing/2014/main" id="{623CB4CC-0E82-4D4E-8EE4-D04344125CD4}"/>
                </a:ext>
              </a:extLst>
            </p:cNvPr>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11304;p71">
              <a:extLst>
                <a:ext uri="{FF2B5EF4-FFF2-40B4-BE49-F238E27FC236}">
                  <a16:creationId xmlns:a16="http://schemas.microsoft.com/office/drawing/2014/main" id="{40B19CC6-B5E4-46BE-B6CC-B51AAE8ED288}"/>
                </a:ext>
              </a:extLst>
            </p:cNvPr>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11305;p71">
              <a:extLst>
                <a:ext uri="{FF2B5EF4-FFF2-40B4-BE49-F238E27FC236}">
                  <a16:creationId xmlns:a16="http://schemas.microsoft.com/office/drawing/2014/main" id="{E43B9CFF-224A-4F79-A5EF-816CC9EBE5B8}"/>
                </a:ext>
              </a:extLst>
            </p:cNvPr>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11306;p71">
              <a:extLst>
                <a:ext uri="{FF2B5EF4-FFF2-40B4-BE49-F238E27FC236}">
                  <a16:creationId xmlns:a16="http://schemas.microsoft.com/office/drawing/2014/main" id="{893177CD-835E-4901-9CE7-C71398BA345D}"/>
                </a:ext>
              </a:extLst>
            </p:cNvPr>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11307;p71">
              <a:extLst>
                <a:ext uri="{FF2B5EF4-FFF2-40B4-BE49-F238E27FC236}">
                  <a16:creationId xmlns:a16="http://schemas.microsoft.com/office/drawing/2014/main" id="{57F84723-BB28-4B75-BB7C-D67B36BD9E4C}"/>
                </a:ext>
              </a:extLst>
            </p:cNvPr>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11308;p71">
              <a:extLst>
                <a:ext uri="{FF2B5EF4-FFF2-40B4-BE49-F238E27FC236}">
                  <a16:creationId xmlns:a16="http://schemas.microsoft.com/office/drawing/2014/main" id="{3160CF3B-F09B-4615-A652-0A0C6DD9A3D4}"/>
                </a:ext>
              </a:extLst>
            </p:cNvPr>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11309;p71">
              <a:extLst>
                <a:ext uri="{FF2B5EF4-FFF2-40B4-BE49-F238E27FC236}">
                  <a16:creationId xmlns:a16="http://schemas.microsoft.com/office/drawing/2014/main" id="{AC6BB846-D0AA-4D84-A4E5-E7356113734A}"/>
                </a:ext>
              </a:extLst>
            </p:cNvPr>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11310;p71">
              <a:extLst>
                <a:ext uri="{FF2B5EF4-FFF2-40B4-BE49-F238E27FC236}">
                  <a16:creationId xmlns:a16="http://schemas.microsoft.com/office/drawing/2014/main" id="{0993A02F-66F2-47CA-8A21-AB9E8E96B72D}"/>
                </a:ext>
              </a:extLst>
            </p:cNvPr>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11311;p71">
              <a:extLst>
                <a:ext uri="{FF2B5EF4-FFF2-40B4-BE49-F238E27FC236}">
                  <a16:creationId xmlns:a16="http://schemas.microsoft.com/office/drawing/2014/main" id="{6B53528C-BCE1-4DBE-898F-FD26A21C4BA3}"/>
                </a:ext>
              </a:extLst>
            </p:cNvPr>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11312;p71">
              <a:extLst>
                <a:ext uri="{FF2B5EF4-FFF2-40B4-BE49-F238E27FC236}">
                  <a16:creationId xmlns:a16="http://schemas.microsoft.com/office/drawing/2014/main" id="{7790B8E2-0E10-4FE7-9918-2F47D5E941C8}"/>
                </a:ext>
              </a:extLst>
            </p:cNvPr>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11313;p71">
              <a:extLst>
                <a:ext uri="{FF2B5EF4-FFF2-40B4-BE49-F238E27FC236}">
                  <a16:creationId xmlns:a16="http://schemas.microsoft.com/office/drawing/2014/main" id="{8B503E7F-9C4A-4A3B-8276-CE8932C0AD03}"/>
                </a:ext>
              </a:extLst>
            </p:cNvPr>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11314;p71">
              <a:extLst>
                <a:ext uri="{FF2B5EF4-FFF2-40B4-BE49-F238E27FC236}">
                  <a16:creationId xmlns:a16="http://schemas.microsoft.com/office/drawing/2014/main" id="{55C25470-3879-4BE6-8DC5-6A3A02444151}"/>
                </a:ext>
              </a:extLst>
            </p:cNvPr>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11315;p71">
              <a:extLst>
                <a:ext uri="{FF2B5EF4-FFF2-40B4-BE49-F238E27FC236}">
                  <a16:creationId xmlns:a16="http://schemas.microsoft.com/office/drawing/2014/main" id="{8CE539C4-5862-4669-B45E-9C49A4AE1387}"/>
                </a:ext>
              </a:extLst>
            </p:cNvPr>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11316;p71">
              <a:extLst>
                <a:ext uri="{FF2B5EF4-FFF2-40B4-BE49-F238E27FC236}">
                  <a16:creationId xmlns:a16="http://schemas.microsoft.com/office/drawing/2014/main" id="{4E192F60-FEE7-457F-BCD6-07ED72DDCC4C}"/>
                </a:ext>
              </a:extLst>
            </p:cNvPr>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11317;p71">
              <a:extLst>
                <a:ext uri="{FF2B5EF4-FFF2-40B4-BE49-F238E27FC236}">
                  <a16:creationId xmlns:a16="http://schemas.microsoft.com/office/drawing/2014/main" id="{280F0CD9-F991-44A2-8EC6-2B32051D11A1}"/>
                </a:ext>
              </a:extLst>
            </p:cNvPr>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11318;p71">
              <a:extLst>
                <a:ext uri="{FF2B5EF4-FFF2-40B4-BE49-F238E27FC236}">
                  <a16:creationId xmlns:a16="http://schemas.microsoft.com/office/drawing/2014/main" id="{E943BD65-FB02-41AE-8609-D140D5F0C96A}"/>
                </a:ext>
              </a:extLst>
            </p:cNvPr>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11319;p71">
              <a:extLst>
                <a:ext uri="{FF2B5EF4-FFF2-40B4-BE49-F238E27FC236}">
                  <a16:creationId xmlns:a16="http://schemas.microsoft.com/office/drawing/2014/main" id="{92FB0408-DDFA-4432-BD31-13FD78E76ECF}"/>
                </a:ext>
              </a:extLst>
            </p:cNvPr>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11320;p71">
              <a:extLst>
                <a:ext uri="{FF2B5EF4-FFF2-40B4-BE49-F238E27FC236}">
                  <a16:creationId xmlns:a16="http://schemas.microsoft.com/office/drawing/2014/main" id="{6BBB06DB-8554-4CC7-BF02-7474BB618310}"/>
                </a:ext>
              </a:extLst>
            </p:cNvPr>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11321;p71">
              <a:extLst>
                <a:ext uri="{FF2B5EF4-FFF2-40B4-BE49-F238E27FC236}">
                  <a16:creationId xmlns:a16="http://schemas.microsoft.com/office/drawing/2014/main" id="{BC176EC5-DFF9-4CA1-8534-2CB1EEEA7364}"/>
                </a:ext>
              </a:extLst>
            </p:cNvPr>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11322;p71">
              <a:extLst>
                <a:ext uri="{FF2B5EF4-FFF2-40B4-BE49-F238E27FC236}">
                  <a16:creationId xmlns:a16="http://schemas.microsoft.com/office/drawing/2014/main" id="{F1925063-D487-43BE-84EB-78FC0DAF4BFB}"/>
                </a:ext>
              </a:extLst>
            </p:cNvPr>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11323;p71">
              <a:extLst>
                <a:ext uri="{FF2B5EF4-FFF2-40B4-BE49-F238E27FC236}">
                  <a16:creationId xmlns:a16="http://schemas.microsoft.com/office/drawing/2014/main" id="{421C5489-3211-4CC4-9613-AE57FE68137B}"/>
                </a:ext>
              </a:extLst>
            </p:cNvPr>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11324;p71">
              <a:extLst>
                <a:ext uri="{FF2B5EF4-FFF2-40B4-BE49-F238E27FC236}">
                  <a16:creationId xmlns:a16="http://schemas.microsoft.com/office/drawing/2014/main" id="{13C706FC-82BA-4F4F-82B3-C975985E382D}"/>
                </a:ext>
              </a:extLst>
            </p:cNvPr>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11325;p71">
              <a:extLst>
                <a:ext uri="{FF2B5EF4-FFF2-40B4-BE49-F238E27FC236}">
                  <a16:creationId xmlns:a16="http://schemas.microsoft.com/office/drawing/2014/main" id="{BEB4CF68-27D8-4ADE-B966-E38955875FF6}"/>
                </a:ext>
              </a:extLst>
            </p:cNvPr>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11326;p71">
              <a:extLst>
                <a:ext uri="{FF2B5EF4-FFF2-40B4-BE49-F238E27FC236}">
                  <a16:creationId xmlns:a16="http://schemas.microsoft.com/office/drawing/2014/main" id="{A470618F-776C-41ED-9212-D5C41580399A}"/>
                </a:ext>
              </a:extLst>
            </p:cNvPr>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11327;p71">
              <a:extLst>
                <a:ext uri="{FF2B5EF4-FFF2-40B4-BE49-F238E27FC236}">
                  <a16:creationId xmlns:a16="http://schemas.microsoft.com/office/drawing/2014/main" id="{77E8CF2E-5968-4DAA-8A1C-9AA474FB7044}"/>
                </a:ext>
              </a:extLst>
            </p:cNvPr>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11328;p71">
              <a:extLst>
                <a:ext uri="{FF2B5EF4-FFF2-40B4-BE49-F238E27FC236}">
                  <a16:creationId xmlns:a16="http://schemas.microsoft.com/office/drawing/2014/main" id="{B960B857-7BF6-4AE5-A36F-BB05005FA18B}"/>
                </a:ext>
              </a:extLst>
            </p:cNvPr>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11329;p71">
              <a:extLst>
                <a:ext uri="{FF2B5EF4-FFF2-40B4-BE49-F238E27FC236}">
                  <a16:creationId xmlns:a16="http://schemas.microsoft.com/office/drawing/2014/main" id="{18D244CF-6C4E-4A6A-9E3E-5AE357C4EA09}"/>
                </a:ext>
              </a:extLst>
            </p:cNvPr>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11330;p71">
              <a:extLst>
                <a:ext uri="{FF2B5EF4-FFF2-40B4-BE49-F238E27FC236}">
                  <a16:creationId xmlns:a16="http://schemas.microsoft.com/office/drawing/2014/main" id="{5A4DAECE-CD90-49A8-B39A-EC0DB462BE50}"/>
                </a:ext>
              </a:extLst>
            </p:cNvPr>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11331;p71">
              <a:extLst>
                <a:ext uri="{FF2B5EF4-FFF2-40B4-BE49-F238E27FC236}">
                  <a16:creationId xmlns:a16="http://schemas.microsoft.com/office/drawing/2014/main" id="{A07C8C86-7305-48B9-8B95-9E126A6A8F9F}"/>
                </a:ext>
              </a:extLst>
            </p:cNvPr>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11332;p71">
              <a:extLst>
                <a:ext uri="{FF2B5EF4-FFF2-40B4-BE49-F238E27FC236}">
                  <a16:creationId xmlns:a16="http://schemas.microsoft.com/office/drawing/2014/main" id="{9ECAE7EF-52F0-4105-9CA6-A6DD07583B24}"/>
                </a:ext>
              </a:extLst>
            </p:cNvPr>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11333;p71">
              <a:extLst>
                <a:ext uri="{FF2B5EF4-FFF2-40B4-BE49-F238E27FC236}">
                  <a16:creationId xmlns:a16="http://schemas.microsoft.com/office/drawing/2014/main" id="{5F46B310-6FEE-4576-873D-27A82F5ECF3C}"/>
                </a:ext>
              </a:extLst>
            </p:cNvPr>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11334;p71">
              <a:extLst>
                <a:ext uri="{FF2B5EF4-FFF2-40B4-BE49-F238E27FC236}">
                  <a16:creationId xmlns:a16="http://schemas.microsoft.com/office/drawing/2014/main" id="{2E026C63-14BC-44C5-BAE6-E6693DB7E79E}"/>
                </a:ext>
              </a:extLst>
            </p:cNvPr>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11335;p71">
              <a:extLst>
                <a:ext uri="{FF2B5EF4-FFF2-40B4-BE49-F238E27FC236}">
                  <a16:creationId xmlns:a16="http://schemas.microsoft.com/office/drawing/2014/main" id="{439ACF94-5931-4938-9394-DFC507C832B5}"/>
                </a:ext>
              </a:extLst>
            </p:cNvPr>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11336;p71">
              <a:extLst>
                <a:ext uri="{FF2B5EF4-FFF2-40B4-BE49-F238E27FC236}">
                  <a16:creationId xmlns:a16="http://schemas.microsoft.com/office/drawing/2014/main" id="{1B5F8FE7-7622-41D9-8448-BD7B7602E74D}"/>
                </a:ext>
              </a:extLst>
            </p:cNvPr>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11337;p71">
              <a:extLst>
                <a:ext uri="{FF2B5EF4-FFF2-40B4-BE49-F238E27FC236}">
                  <a16:creationId xmlns:a16="http://schemas.microsoft.com/office/drawing/2014/main" id="{D2F29FD5-5E8B-43E7-B443-C45A227E2A1B}"/>
                </a:ext>
              </a:extLst>
            </p:cNvPr>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11338;p71">
              <a:extLst>
                <a:ext uri="{FF2B5EF4-FFF2-40B4-BE49-F238E27FC236}">
                  <a16:creationId xmlns:a16="http://schemas.microsoft.com/office/drawing/2014/main" id="{0A2FD223-AC7C-4F07-9605-AAD6DAF091D8}"/>
                </a:ext>
              </a:extLst>
            </p:cNvPr>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11339;p71">
              <a:extLst>
                <a:ext uri="{FF2B5EF4-FFF2-40B4-BE49-F238E27FC236}">
                  <a16:creationId xmlns:a16="http://schemas.microsoft.com/office/drawing/2014/main" id="{48442AB2-AD86-402F-BD74-240F57C3252D}"/>
                </a:ext>
              </a:extLst>
            </p:cNvPr>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11340;p71">
              <a:extLst>
                <a:ext uri="{FF2B5EF4-FFF2-40B4-BE49-F238E27FC236}">
                  <a16:creationId xmlns:a16="http://schemas.microsoft.com/office/drawing/2014/main" id="{43559BC3-FAE2-4117-9F83-247629196ACB}"/>
                </a:ext>
              </a:extLst>
            </p:cNvPr>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11341;p71">
              <a:extLst>
                <a:ext uri="{FF2B5EF4-FFF2-40B4-BE49-F238E27FC236}">
                  <a16:creationId xmlns:a16="http://schemas.microsoft.com/office/drawing/2014/main" id="{B55C115D-E38F-4B5D-B363-E5381AC49D88}"/>
                </a:ext>
              </a:extLst>
            </p:cNvPr>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11342;p71">
              <a:extLst>
                <a:ext uri="{FF2B5EF4-FFF2-40B4-BE49-F238E27FC236}">
                  <a16:creationId xmlns:a16="http://schemas.microsoft.com/office/drawing/2014/main" id="{5584B149-2225-4543-A478-B29E899615E8}"/>
                </a:ext>
              </a:extLst>
            </p:cNvPr>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11343;p71">
              <a:extLst>
                <a:ext uri="{FF2B5EF4-FFF2-40B4-BE49-F238E27FC236}">
                  <a16:creationId xmlns:a16="http://schemas.microsoft.com/office/drawing/2014/main" id="{21FF60F9-077A-4806-8722-45335BB6AD88}"/>
                </a:ext>
              </a:extLst>
            </p:cNvPr>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11344;p71">
              <a:extLst>
                <a:ext uri="{FF2B5EF4-FFF2-40B4-BE49-F238E27FC236}">
                  <a16:creationId xmlns:a16="http://schemas.microsoft.com/office/drawing/2014/main" id="{5ED43CDB-9BB2-4904-B01F-2EB4F88E3D7A}"/>
                </a:ext>
              </a:extLst>
            </p:cNvPr>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11345;p71">
              <a:extLst>
                <a:ext uri="{FF2B5EF4-FFF2-40B4-BE49-F238E27FC236}">
                  <a16:creationId xmlns:a16="http://schemas.microsoft.com/office/drawing/2014/main" id="{B2DC9411-E0A5-44A0-B690-FD89A6D9A911}"/>
                </a:ext>
              </a:extLst>
            </p:cNvPr>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11346;p71">
              <a:extLst>
                <a:ext uri="{FF2B5EF4-FFF2-40B4-BE49-F238E27FC236}">
                  <a16:creationId xmlns:a16="http://schemas.microsoft.com/office/drawing/2014/main" id="{5AC83300-0C11-470C-A22F-85C8D0A215E8}"/>
                </a:ext>
              </a:extLst>
            </p:cNvPr>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11347;p71">
              <a:extLst>
                <a:ext uri="{FF2B5EF4-FFF2-40B4-BE49-F238E27FC236}">
                  <a16:creationId xmlns:a16="http://schemas.microsoft.com/office/drawing/2014/main" id="{2DCCE359-9EF4-4397-B80D-1DBFB4F7848A}"/>
                </a:ext>
              </a:extLst>
            </p:cNvPr>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11348;p71">
              <a:extLst>
                <a:ext uri="{FF2B5EF4-FFF2-40B4-BE49-F238E27FC236}">
                  <a16:creationId xmlns:a16="http://schemas.microsoft.com/office/drawing/2014/main" id="{8E84EC7B-F930-4D4C-988C-1EAD19D72CBE}"/>
                </a:ext>
              </a:extLst>
            </p:cNvPr>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11349;p71">
              <a:extLst>
                <a:ext uri="{FF2B5EF4-FFF2-40B4-BE49-F238E27FC236}">
                  <a16:creationId xmlns:a16="http://schemas.microsoft.com/office/drawing/2014/main" id="{9AC2A3AF-78CC-4545-ABBF-F01E6DAF981E}"/>
                </a:ext>
              </a:extLst>
            </p:cNvPr>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11350;p71">
              <a:extLst>
                <a:ext uri="{FF2B5EF4-FFF2-40B4-BE49-F238E27FC236}">
                  <a16:creationId xmlns:a16="http://schemas.microsoft.com/office/drawing/2014/main" id="{FA94F96D-ACC9-4EDC-AAD6-B6A13E6CB226}"/>
                </a:ext>
              </a:extLst>
            </p:cNvPr>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11351;p71">
              <a:extLst>
                <a:ext uri="{FF2B5EF4-FFF2-40B4-BE49-F238E27FC236}">
                  <a16:creationId xmlns:a16="http://schemas.microsoft.com/office/drawing/2014/main" id="{6A753610-B893-4AC9-8FDB-86E28B42F7AD}"/>
                </a:ext>
              </a:extLst>
            </p:cNvPr>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11352;p71">
              <a:extLst>
                <a:ext uri="{FF2B5EF4-FFF2-40B4-BE49-F238E27FC236}">
                  <a16:creationId xmlns:a16="http://schemas.microsoft.com/office/drawing/2014/main" id="{7EB17039-480E-4BA6-A24A-EED41E994D7E}"/>
                </a:ext>
              </a:extLst>
            </p:cNvPr>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11353;p71">
              <a:extLst>
                <a:ext uri="{FF2B5EF4-FFF2-40B4-BE49-F238E27FC236}">
                  <a16:creationId xmlns:a16="http://schemas.microsoft.com/office/drawing/2014/main" id="{F9445F16-C0D7-4EB5-8816-9CDD28C7439F}"/>
                </a:ext>
              </a:extLst>
            </p:cNvPr>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11354;p71">
              <a:extLst>
                <a:ext uri="{FF2B5EF4-FFF2-40B4-BE49-F238E27FC236}">
                  <a16:creationId xmlns:a16="http://schemas.microsoft.com/office/drawing/2014/main" id="{59CB2EFB-6F72-4DB2-8CA5-1C1AF42991E9}"/>
                </a:ext>
              </a:extLst>
            </p:cNvPr>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11355;p71">
              <a:extLst>
                <a:ext uri="{FF2B5EF4-FFF2-40B4-BE49-F238E27FC236}">
                  <a16:creationId xmlns:a16="http://schemas.microsoft.com/office/drawing/2014/main" id="{7BEA7CCC-2321-48D1-AE2E-F06E83744AD3}"/>
                </a:ext>
              </a:extLst>
            </p:cNvPr>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11356;p71">
              <a:extLst>
                <a:ext uri="{FF2B5EF4-FFF2-40B4-BE49-F238E27FC236}">
                  <a16:creationId xmlns:a16="http://schemas.microsoft.com/office/drawing/2014/main" id="{702489C4-80CC-4FBF-8CE3-AFA127B04372}"/>
                </a:ext>
              </a:extLst>
            </p:cNvPr>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11357;p71">
              <a:extLst>
                <a:ext uri="{FF2B5EF4-FFF2-40B4-BE49-F238E27FC236}">
                  <a16:creationId xmlns:a16="http://schemas.microsoft.com/office/drawing/2014/main" id="{C95B7E03-C534-4953-8593-312F5292ED47}"/>
                </a:ext>
              </a:extLst>
            </p:cNvPr>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11358;p71">
              <a:extLst>
                <a:ext uri="{FF2B5EF4-FFF2-40B4-BE49-F238E27FC236}">
                  <a16:creationId xmlns:a16="http://schemas.microsoft.com/office/drawing/2014/main" id="{4599F908-DE5A-41F1-B1C5-296D88F1766F}"/>
                </a:ext>
              </a:extLst>
            </p:cNvPr>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11359;p71">
              <a:extLst>
                <a:ext uri="{FF2B5EF4-FFF2-40B4-BE49-F238E27FC236}">
                  <a16:creationId xmlns:a16="http://schemas.microsoft.com/office/drawing/2014/main" id="{4F510CDD-F1E0-4A34-A2A3-4D335F0EB63A}"/>
                </a:ext>
              </a:extLst>
            </p:cNvPr>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11360;p71">
              <a:extLst>
                <a:ext uri="{FF2B5EF4-FFF2-40B4-BE49-F238E27FC236}">
                  <a16:creationId xmlns:a16="http://schemas.microsoft.com/office/drawing/2014/main" id="{42D87543-508D-457F-8C7B-B2637D63BF0F}"/>
                </a:ext>
              </a:extLst>
            </p:cNvPr>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11361;p71">
              <a:extLst>
                <a:ext uri="{FF2B5EF4-FFF2-40B4-BE49-F238E27FC236}">
                  <a16:creationId xmlns:a16="http://schemas.microsoft.com/office/drawing/2014/main" id="{106C2A6B-CB45-4914-8466-5CBBDA943C42}"/>
                </a:ext>
              </a:extLst>
            </p:cNvPr>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11362;p71">
              <a:extLst>
                <a:ext uri="{FF2B5EF4-FFF2-40B4-BE49-F238E27FC236}">
                  <a16:creationId xmlns:a16="http://schemas.microsoft.com/office/drawing/2014/main" id="{D6FB8E17-8ECC-4427-A809-8F5775BEEC35}"/>
                </a:ext>
              </a:extLst>
            </p:cNvPr>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11363;p71">
              <a:extLst>
                <a:ext uri="{FF2B5EF4-FFF2-40B4-BE49-F238E27FC236}">
                  <a16:creationId xmlns:a16="http://schemas.microsoft.com/office/drawing/2014/main" id="{9603FEE9-6B5B-4FD6-997D-2F14D1F5B623}"/>
                </a:ext>
              </a:extLst>
            </p:cNvPr>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11364;p71">
              <a:extLst>
                <a:ext uri="{FF2B5EF4-FFF2-40B4-BE49-F238E27FC236}">
                  <a16:creationId xmlns:a16="http://schemas.microsoft.com/office/drawing/2014/main" id="{A6DF2605-B35C-4A4F-8B7F-B6B47D3C1587}"/>
                </a:ext>
              </a:extLst>
            </p:cNvPr>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11365;p71">
              <a:extLst>
                <a:ext uri="{FF2B5EF4-FFF2-40B4-BE49-F238E27FC236}">
                  <a16:creationId xmlns:a16="http://schemas.microsoft.com/office/drawing/2014/main" id="{18C0C162-2662-4AF5-A096-4FE5F9C9DA9D}"/>
                </a:ext>
              </a:extLst>
            </p:cNvPr>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11366;p71">
              <a:extLst>
                <a:ext uri="{FF2B5EF4-FFF2-40B4-BE49-F238E27FC236}">
                  <a16:creationId xmlns:a16="http://schemas.microsoft.com/office/drawing/2014/main" id="{EFEE77CB-B1C6-4ACE-9719-59413D1F8ABD}"/>
                </a:ext>
              </a:extLst>
            </p:cNvPr>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11367;p71">
              <a:extLst>
                <a:ext uri="{FF2B5EF4-FFF2-40B4-BE49-F238E27FC236}">
                  <a16:creationId xmlns:a16="http://schemas.microsoft.com/office/drawing/2014/main" id="{51B9D348-375E-4C0D-A1CF-13D728AF0509}"/>
                </a:ext>
              </a:extLst>
            </p:cNvPr>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11368;p71">
              <a:extLst>
                <a:ext uri="{FF2B5EF4-FFF2-40B4-BE49-F238E27FC236}">
                  <a16:creationId xmlns:a16="http://schemas.microsoft.com/office/drawing/2014/main" id="{CE2A932D-7A77-4D8D-9BC8-2DD471D4B559}"/>
                </a:ext>
              </a:extLst>
            </p:cNvPr>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11369;p71">
              <a:extLst>
                <a:ext uri="{FF2B5EF4-FFF2-40B4-BE49-F238E27FC236}">
                  <a16:creationId xmlns:a16="http://schemas.microsoft.com/office/drawing/2014/main" id="{31418DBC-329E-49BF-B192-6F73CB3EBE56}"/>
                </a:ext>
              </a:extLst>
            </p:cNvPr>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11370;p71">
              <a:extLst>
                <a:ext uri="{FF2B5EF4-FFF2-40B4-BE49-F238E27FC236}">
                  <a16:creationId xmlns:a16="http://schemas.microsoft.com/office/drawing/2014/main" id="{00B45DAA-B45A-4ACB-94FB-3F1266FB42AE}"/>
                </a:ext>
              </a:extLst>
            </p:cNvPr>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11371;p71">
              <a:extLst>
                <a:ext uri="{FF2B5EF4-FFF2-40B4-BE49-F238E27FC236}">
                  <a16:creationId xmlns:a16="http://schemas.microsoft.com/office/drawing/2014/main" id="{11FB95D5-4BE6-45DE-B7F4-3326580293FD}"/>
                </a:ext>
              </a:extLst>
            </p:cNvPr>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11372;p71">
              <a:extLst>
                <a:ext uri="{FF2B5EF4-FFF2-40B4-BE49-F238E27FC236}">
                  <a16:creationId xmlns:a16="http://schemas.microsoft.com/office/drawing/2014/main" id="{589814DA-0EA4-41E5-81A7-5537F4DA4E55}"/>
                </a:ext>
              </a:extLst>
            </p:cNvPr>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11373;p71">
              <a:extLst>
                <a:ext uri="{FF2B5EF4-FFF2-40B4-BE49-F238E27FC236}">
                  <a16:creationId xmlns:a16="http://schemas.microsoft.com/office/drawing/2014/main" id="{94282F01-B189-485D-A5F3-2740AA18D685}"/>
                </a:ext>
              </a:extLst>
            </p:cNvPr>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11374;p71">
              <a:extLst>
                <a:ext uri="{FF2B5EF4-FFF2-40B4-BE49-F238E27FC236}">
                  <a16:creationId xmlns:a16="http://schemas.microsoft.com/office/drawing/2014/main" id="{40578463-3AB5-45F2-86F4-5B88A257448B}"/>
                </a:ext>
              </a:extLst>
            </p:cNvPr>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11375;p71">
              <a:extLst>
                <a:ext uri="{FF2B5EF4-FFF2-40B4-BE49-F238E27FC236}">
                  <a16:creationId xmlns:a16="http://schemas.microsoft.com/office/drawing/2014/main" id="{332D3A8A-E9A2-4A25-B071-026E15655371}"/>
                </a:ext>
              </a:extLst>
            </p:cNvPr>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11376;p71">
              <a:extLst>
                <a:ext uri="{FF2B5EF4-FFF2-40B4-BE49-F238E27FC236}">
                  <a16:creationId xmlns:a16="http://schemas.microsoft.com/office/drawing/2014/main" id="{842A8504-C835-4BAE-870D-B55D93E98C56}"/>
                </a:ext>
              </a:extLst>
            </p:cNvPr>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11377;p71">
              <a:extLst>
                <a:ext uri="{FF2B5EF4-FFF2-40B4-BE49-F238E27FC236}">
                  <a16:creationId xmlns:a16="http://schemas.microsoft.com/office/drawing/2014/main" id="{32F9C788-2F00-4901-9997-A7871ADD7599}"/>
                </a:ext>
              </a:extLst>
            </p:cNvPr>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11378;p71">
              <a:extLst>
                <a:ext uri="{FF2B5EF4-FFF2-40B4-BE49-F238E27FC236}">
                  <a16:creationId xmlns:a16="http://schemas.microsoft.com/office/drawing/2014/main" id="{4C6E25E1-46A6-432D-B803-F1286BA26075}"/>
                </a:ext>
              </a:extLst>
            </p:cNvPr>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11379;p71">
              <a:extLst>
                <a:ext uri="{FF2B5EF4-FFF2-40B4-BE49-F238E27FC236}">
                  <a16:creationId xmlns:a16="http://schemas.microsoft.com/office/drawing/2014/main" id="{54EC9B46-7DF5-4C79-915D-965F9FB9241E}"/>
                </a:ext>
              </a:extLst>
            </p:cNvPr>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11380;p71">
              <a:extLst>
                <a:ext uri="{FF2B5EF4-FFF2-40B4-BE49-F238E27FC236}">
                  <a16:creationId xmlns:a16="http://schemas.microsoft.com/office/drawing/2014/main" id="{03A95B3C-137E-4DEC-8356-B10F81888277}"/>
                </a:ext>
              </a:extLst>
            </p:cNvPr>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11381;p71">
              <a:extLst>
                <a:ext uri="{FF2B5EF4-FFF2-40B4-BE49-F238E27FC236}">
                  <a16:creationId xmlns:a16="http://schemas.microsoft.com/office/drawing/2014/main" id="{D085E9C5-3AF8-4D6F-8D82-6C6B3C1D803A}"/>
                </a:ext>
              </a:extLst>
            </p:cNvPr>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11382;p71">
              <a:extLst>
                <a:ext uri="{FF2B5EF4-FFF2-40B4-BE49-F238E27FC236}">
                  <a16:creationId xmlns:a16="http://schemas.microsoft.com/office/drawing/2014/main" id="{2AE4C2D7-806A-47EF-BC4D-00AA25868A22}"/>
                </a:ext>
              </a:extLst>
            </p:cNvPr>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11383;p71">
              <a:extLst>
                <a:ext uri="{FF2B5EF4-FFF2-40B4-BE49-F238E27FC236}">
                  <a16:creationId xmlns:a16="http://schemas.microsoft.com/office/drawing/2014/main" id="{3C9884D3-B87D-461B-A0AA-2836F15A1DB8}"/>
                </a:ext>
              </a:extLst>
            </p:cNvPr>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11384;p71">
              <a:extLst>
                <a:ext uri="{FF2B5EF4-FFF2-40B4-BE49-F238E27FC236}">
                  <a16:creationId xmlns:a16="http://schemas.microsoft.com/office/drawing/2014/main" id="{56890610-7398-48DC-BAC2-B02468EF8404}"/>
                </a:ext>
              </a:extLst>
            </p:cNvPr>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11385;p71">
              <a:extLst>
                <a:ext uri="{FF2B5EF4-FFF2-40B4-BE49-F238E27FC236}">
                  <a16:creationId xmlns:a16="http://schemas.microsoft.com/office/drawing/2014/main" id="{0E77BCB9-22BD-4C7B-A4E7-D9FDFA3703AF}"/>
                </a:ext>
              </a:extLst>
            </p:cNvPr>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11386;p71">
              <a:extLst>
                <a:ext uri="{FF2B5EF4-FFF2-40B4-BE49-F238E27FC236}">
                  <a16:creationId xmlns:a16="http://schemas.microsoft.com/office/drawing/2014/main" id="{D495D739-E7DD-4C31-A47C-D82080C3122F}"/>
                </a:ext>
              </a:extLst>
            </p:cNvPr>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11387;p71">
              <a:extLst>
                <a:ext uri="{FF2B5EF4-FFF2-40B4-BE49-F238E27FC236}">
                  <a16:creationId xmlns:a16="http://schemas.microsoft.com/office/drawing/2014/main" id="{2C036EF4-574A-43B0-87E9-1DB5F8A70E0F}"/>
                </a:ext>
              </a:extLst>
            </p:cNvPr>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11388;p71">
              <a:extLst>
                <a:ext uri="{FF2B5EF4-FFF2-40B4-BE49-F238E27FC236}">
                  <a16:creationId xmlns:a16="http://schemas.microsoft.com/office/drawing/2014/main" id="{38CE9283-0A5D-4E0F-AC84-6F767FECA701}"/>
                </a:ext>
              </a:extLst>
            </p:cNvPr>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11389;p71">
              <a:extLst>
                <a:ext uri="{FF2B5EF4-FFF2-40B4-BE49-F238E27FC236}">
                  <a16:creationId xmlns:a16="http://schemas.microsoft.com/office/drawing/2014/main" id="{7B1F1E8E-F650-4521-950B-D97FDFB0D53A}"/>
                </a:ext>
              </a:extLst>
            </p:cNvPr>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11390;p71">
              <a:extLst>
                <a:ext uri="{FF2B5EF4-FFF2-40B4-BE49-F238E27FC236}">
                  <a16:creationId xmlns:a16="http://schemas.microsoft.com/office/drawing/2014/main" id="{6800AC07-4117-46B1-8374-2EEB1ADEE7EA}"/>
                </a:ext>
              </a:extLst>
            </p:cNvPr>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11391;p71">
              <a:extLst>
                <a:ext uri="{FF2B5EF4-FFF2-40B4-BE49-F238E27FC236}">
                  <a16:creationId xmlns:a16="http://schemas.microsoft.com/office/drawing/2014/main" id="{2B12CB49-054B-41FB-A2E9-DC3863BD4AC8}"/>
                </a:ext>
              </a:extLst>
            </p:cNvPr>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11392;p71">
              <a:extLst>
                <a:ext uri="{FF2B5EF4-FFF2-40B4-BE49-F238E27FC236}">
                  <a16:creationId xmlns:a16="http://schemas.microsoft.com/office/drawing/2014/main" id="{DE194E9F-E3FA-49BF-9DE9-120A5A19F9FC}"/>
                </a:ext>
              </a:extLst>
            </p:cNvPr>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11393;p71">
              <a:extLst>
                <a:ext uri="{FF2B5EF4-FFF2-40B4-BE49-F238E27FC236}">
                  <a16:creationId xmlns:a16="http://schemas.microsoft.com/office/drawing/2014/main" id="{30193B8E-8B2F-49EB-9F55-601A84AAB9EC}"/>
                </a:ext>
              </a:extLst>
            </p:cNvPr>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11394;p71">
              <a:extLst>
                <a:ext uri="{FF2B5EF4-FFF2-40B4-BE49-F238E27FC236}">
                  <a16:creationId xmlns:a16="http://schemas.microsoft.com/office/drawing/2014/main" id="{131794D8-3AA0-4115-9D71-287043197815}"/>
                </a:ext>
              </a:extLst>
            </p:cNvPr>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11395;p71">
              <a:extLst>
                <a:ext uri="{FF2B5EF4-FFF2-40B4-BE49-F238E27FC236}">
                  <a16:creationId xmlns:a16="http://schemas.microsoft.com/office/drawing/2014/main" id="{F324A23D-0F99-4CCC-8B2D-7CF311C192BD}"/>
                </a:ext>
              </a:extLst>
            </p:cNvPr>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11396;p71">
              <a:extLst>
                <a:ext uri="{FF2B5EF4-FFF2-40B4-BE49-F238E27FC236}">
                  <a16:creationId xmlns:a16="http://schemas.microsoft.com/office/drawing/2014/main" id="{47A74443-DF39-4074-9340-AF59952C08F3}"/>
                </a:ext>
              </a:extLst>
            </p:cNvPr>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11397;p71">
              <a:extLst>
                <a:ext uri="{FF2B5EF4-FFF2-40B4-BE49-F238E27FC236}">
                  <a16:creationId xmlns:a16="http://schemas.microsoft.com/office/drawing/2014/main" id="{DD1F5F2F-B593-4317-95AE-07AD6A2DA1B2}"/>
                </a:ext>
              </a:extLst>
            </p:cNvPr>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11398;p71">
              <a:extLst>
                <a:ext uri="{FF2B5EF4-FFF2-40B4-BE49-F238E27FC236}">
                  <a16:creationId xmlns:a16="http://schemas.microsoft.com/office/drawing/2014/main" id="{2852E12C-A9A8-44D6-89F2-21E08B171C41}"/>
                </a:ext>
              </a:extLst>
            </p:cNvPr>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11399;p71">
              <a:extLst>
                <a:ext uri="{FF2B5EF4-FFF2-40B4-BE49-F238E27FC236}">
                  <a16:creationId xmlns:a16="http://schemas.microsoft.com/office/drawing/2014/main" id="{D2D41E80-C67B-4DBE-A8E2-262C77123644}"/>
                </a:ext>
              </a:extLst>
            </p:cNvPr>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11400;p71">
              <a:extLst>
                <a:ext uri="{FF2B5EF4-FFF2-40B4-BE49-F238E27FC236}">
                  <a16:creationId xmlns:a16="http://schemas.microsoft.com/office/drawing/2014/main" id="{12F59E64-8ECE-4C96-BF9C-FF649C4E1477}"/>
                </a:ext>
              </a:extLst>
            </p:cNvPr>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11401;p71">
              <a:extLst>
                <a:ext uri="{FF2B5EF4-FFF2-40B4-BE49-F238E27FC236}">
                  <a16:creationId xmlns:a16="http://schemas.microsoft.com/office/drawing/2014/main" id="{6F24139E-6958-4054-BB42-56C716742012}"/>
                </a:ext>
              </a:extLst>
            </p:cNvPr>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11402;p71">
              <a:extLst>
                <a:ext uri="{FF2B5EF4-FFF2-40B4-BE49-F238E27FC236}">
                  <a16:creationId xmlns:a16="http://schemas.microsoft.com/office/drawing/2014/main" id="{EE2C741C-9AA3-4DBF-9E43-732867B4A6F1}"/>
                </a:ext>
              </a:extLst>
            </p:cNvPr>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11403;p71">
              <a:extLst>
                <a:ext uri="{FF2B5EF4-FFF2-40B4-BE49-F238E27FC236}">
                  <a16:creationId xmlns:a16="http://schemas.microsoft.com/office/drawing/2014/main" id="{3A94AA3A-DC2A-4928-AAF6-35B2C23952FB}"/>
                </a:ext>
              </a:extLst>
            </p:cNvPr>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11404;p71">
              <a:extLst>
                <a:ext uri="{FF2B5EF4-FFF2-40B4-BE49-F238E27FC236}">
                  <a16:creationId xmlns:a16="http://schemas.microsoft.com/office/drawing/2014/main" id="{2FC0EEF0-8215-4AF4-82D1-772F2E4DE4D3}"/>
                </a:ext>
              </a:extLst>
            </p:cNvPr>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11405;p71">
              <a:extLst>
                <a:ext uri="{FF2B5EF4-FFF2-40B4-BE49-F238E27FC236}">
                  <a16:creationId xmlns:a16="http://schemas.microsoft.com/office/drawing/2014/main" id="{EC1FB64C-40FF-4A32-B519-ECB6ED124091}"/>
                </a:ext>
              </a:extLst>
            </p:cNvPr>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11406;p71">
              <a:extLst>
                <a:ext uri="{FF2B5EF4-FFF2-40B4-BE49-F238E27FC236}">
                  <a16:creationId xmlns:a16="http://schemas.microsoft.com/office/drawing/2014/main" id="{3C0494F3-CFD5-441A-B0AD-B3BD0CC804CE}"/>
                </a:ext>
              </a:extLst>
            </p:cNvPr>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11407;p71">
              <a:extLst>
                <a:ext uri="{FF2B5EF4-FFF2-40B4-BE49-F238E27FC236}">
                  <a16:creationId xmlns:a16="http://schemas.microsoft.com/office/drawing/2014/main" id="{51BF3C9B-1BB0-4F61-8F22-F0E0BF7ACE1E}"/>
                </a:ext>
              </a:extLst>
            </p:cNvPr>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11408;p71">
              <a:extLst>
                <a:ext uri="{FF2B5EF4-FFF2-40B4-BE49-F238E27FC236}">
                  <a16:creationId xmlns:a16="http://schemas.microsoft.com/office/drawing/2014/main" id="{8E0551C2-238A-44CE-BC4E-3E0D53FA47B7}"/>
                </a:ext>
              </a:extLst>
            </p:cNvPr>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11409;p71">
              <a:extLst>
                <a:ext uri="{FF2B5EF4-FFF2-40B4-BE49-F238E27FC236}">
                  <a16:creationId xmlns:a16="http://schemas.microsoft.com/office/drawing/2014/main" id="{C101CAFD-1F5B-402B-AB68-4BF1724E7C1E}"/>
                </a:ext>
              </a:extLst>
            </p:cNvPr>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11410;p71">
              <a:extLst>
                <a:ext uri="{FF2B5EF4-FFF2-40B4-BE49-F238E27FC236}">
                  <a16:creationId xmlns:a16="http://schemas.microsoft.com/office/drawing/2014/main" id="{611E79DE-D7CE-46A4-9A1D-02946F16BFF6}"/>
                </a:ext>
              </a:extLst>
            </p:cNvPr>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11411;p71">
              <a:extLst>
                <a:ext uri="{FF2B5EF4-FFF2-40B4-BE49-F238E27FC236}">
                  <a16:creationId xmlns:a16="http://schemas.microsoft.com/office/drawing/2014/main" id="{27FC3EF0-D7F1-4F79-A095-A9537EBEA029}"/>
                </a:ext>
              </a:extLst>
            </p:cNvPr>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11412;p71">
              <a:extLst>
                <a:ext uri="{FF2B5EF4-FFF2-40B4-BE49-F238E27FC236}">
                  <a16:creationId xmlns:a16="http://schemas.microsoft.com/office/drawing/2014/main" id="{A7A2E22B-88A8-4BAB-B72F-284A73102730}"/>
                </a:ext>
              </a:extLst>
            </p:cNvPr>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11413;p71">
              <a:extLst>
                <a:ext uri="{FF2B5EF4-FFF2-40B4-BE49-F238E27FC236}">
                  <a16:creationId xmlns:a16="http://schemas.microsoft.com/office/drawing/2014/main" id="{65DD4358-CB4E-4A5F-8BDC-7D655D0B959F}"/>
                </a:ext>
              </a:extLst>
            </p:cNvPr>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11414;p71">
              <a:extLst>
                <a:ext uri="{FF2B5EF4-FFF2-40B4-BE49-F238E27FC236}">
                  <a16:creationId xmlns:a16="http://schemas.microsoft.com/office/drawing/2014/main" id="{05BE5BF7-7D64-45B6-A04A-52B344D7FC56}"/>
                </a:ext>
              </a:extLst>
            </p:cNvPr>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11415;p71">
              <a:extLst>
                <a:ext uri="{FF2B5EF4-FFF2-40B4-BE49-F238E27FC236}">
                  <a16:creationId xmlns:a16="http://schemas.microsoft.com/office/drawing/2014/main" id="{D5EE3D67-1CC2-4087-BAD1-34E8B2F98F58}"/>
                </a:ext>
              </a:extLst>
            </p:cNvPr>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11416;p71">
              <a:extLst>
                <a:ext uri="{FF2B5EF4-FFF2-40B4-BE49-F238E27FC236}">
                  <a16:creationId xmlns:a16="http://schemas.microsoft.com/office/drawing/2014/main" id="{C1F934D4-BC98-42BB-9221-3FE29A93B40D}"/>
                </a:ext>
              </a:extLst>
            </p:cNvPr>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11417;p71">
              <a:extLst>
                <a:ext uri="{FF2B5EF4-FFF2-40B4-BE49-F238E27FC236}">
                  <a16:creationId xmlns:a16="http://schemas.microsoft.com/office/drawing/2014/main" id="{7635FBC8-3E90-41C2-AF02-86EBCF09079E}"/>
                </a:ext>
              </a:extLst>
            </p:cNvPr>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11418;p71">
              <a:extLst>
                <a:ext uri="{FF2B5EF4-FFF2-40B4-BE49-F238E27FC236}">
                  <a16:creationId xmlns:a16="http://schemas.microsoft.com/office/drawing/2014/main" id="{9307C10A-72D2-41D0-9ED1-C08717C6D754}"/>
                </a:ext>
              </a:extLst>
            </p:cNvPr>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11419;p71">
              <a:extLst>
                <a:ext uri="{FF2B5EF4-FFF2-40B4-BE49-F238E27FC236}">
                  <a16:creationId xmlns:a16="http://schemas.microsoft.com/office/drawing/2014/main" id="{E0810C6E-CD2D-4570-A06F-FD7927188892}"/>
                </a:ext>
              </a:extLst>
            </p:cNvPr>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11420;p71">
              <a:extLst>
                <a:ext uri="{FF2B5EF4-FFF2-40B4-BE49-F238E27FC236}">
                  <a16:creationId xmlns:a16="http://schemas.microsoft.com/office/drawing/2014/main" id="{1227FD3C-0EB6-43BB-AA7E-6855032ADCDA}"/>
                </a:ext>
              </a:extLst>
            </p:cNvPr>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11421;p71">
              <a:extLst>
                <a:ext uri="{FF2B5EF4-FFF2-40B4-BE49-F238E27FC236}">
                  <a16:creationId xmlns:a16="http://schemas.microsoft.com/office/drawing/2014/main" id="{40F07749-A4C8-49CE-A8CC-D7FFBDBF8DEA}"/>
                </a:ext>
              </a:extLst>
            </p:cNvPr>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11422;p71">
              <a:extLst>
                <a:ext uri="{FF2B5EF4-FFF2-40B4-BE49-F238E27FC236}">
                  <a16:creationId xmlns:a16="http://schemas.microsoft.com/office/drawing/2014/main" id="{09B97A49-52CE-4300-9525-50E117D71246}"/>
                </a:ext>
              </a:extLst>
            </p:cNvPr>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11423;p71">
              <a:extLst>
                <a:ext uri="{FF2B5EF4-FFF2-40B4-BE49-F238E27FC236}">
                  <a16:creationId xmlns:a16="http://schemas.microsoft.com/office/drawing/2014/main" id="{5F3AE564-67E2-4EE4-A494-11A0776FD1BA}"/>
                </a:ext>
              </a:extLst>
            </p:cNvPr>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11424;p71">
              <a:extLst>
                <a:ext uri="{FF2B5EF4-FFF2-40B4-BE49-F238E27FC236}">
                  <a16:creationId xmlns:a16="http://schemas.microsoft.com/office/drawing/2014/main" id="{F7990173-3A0E-4E6B-A20F-FAEEF22D644F}"/>
                </a:ext>
              </a:extLst>
            </p:cNvPr>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11425;p71">
              <a:extLst>
                <a:ext uri="{FF2B5EF4-FFF2-40B4-BE49-F238E27FC236}">
                  <a16:creationId xmlns:a16="http://schemas.microsoft.com/office/drawing/2014/main" id="{AD421605-5486-460C-9422-61065C22FDE9}"/>
                </a:ext>
              </a:extLst>
            </p:cNvPr>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11426;p71">
              <a:extLst>
                <a:ext uri="{FF2B5EF4-FFF2-40B4-BE49-F238E27FC236}">
                  <a16:creationId xmlns:a16="http://schemas.microsoft.com/office/drawing/2014/main" id="{B0AB14E5-5784-4AA8-A57D-E1B04D81A9E2}"/>
                </a:ext>
              </a:extLst>
            </p:cNvPr>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11427;p71">
              <a:extLst>
                <a:ext uri="{FF2B5EF4-FFF2-40B4-BE49-F238E27FC236}">
                  <a16:creationId xmlns:a16="http://schemas.microsoft.com/office/drawing/2014/main" id="{8951C785-CBEC-4BF6-B59A-3FC4BE5B9A92}"/>
                </a:ext>
              </a:extLst>
            </p:cNvPr>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11428;p71">
              <a:extLst>
                <a:ext uri="{FF2B5EF4-FFF2-40B4-BE49-F238E27FC236}">
                  <a16:creationId xmlns:a16="http://schemas.microsoft.com/office/drawing/2014/main" id="{A0CA5C14-27FF-4A33-9E8D-2CDA1D1249F7}"/>
                </a:ext>
              </a:extLst>
            </p:cNvPr>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11429;p71">
              <a:extLst>
                <a:ext uri="{FF2B5EF4-FFF2-40B4-BE49-F238E27FC236}">
                  <a16:creationId xmlns:a16="http://schemas.microsoft.com/office/drawing/2014/main" id="{7CCF0683-EB91-4615-A591-90485A327B93}"/>
                </a:ext>
              </a:extLst>
            </p:cNvPr>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11430;p71">
              <a:extLst>
                <a:ext uri="{FF2B5EF4-FFF2-40B4-BE49-F238E27FC236}">
                  <a16:creationId xmlns:a16="http://schemas.microsoft.com/office/drawing/2014/main" id="{37F3F81B-13EA-4EE0-9CBF-02090EC961AC}"/>
                </a:ext>
              </a:extLst>
            </p:cNvPr>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11431;p71">
              <a:extLst>
                <a:ext uri="{FF2B5EF4-FFF2-40B4-BE49-F238E27FC236}">
                  <a16:creationId xmlns:a16="http://schemas.microsoft.com/office/drawing/2014/main" id="{F9F8E486-6213-4966-BF56-DE1252951362}"/>
                </a:ext>
              </a:extLst>
            </p:cNvPr>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11432;p71">
              <a:extLst>
                <a:ext uri="{FF2B5EF4-FFF2-40B4-BE49-F238E27FC236}">
                  <a16:creationId xmlns:a16="http://schemas.microsoft.com/office/drawing/2014/main" id="{530F2BA1-FB71-43F4-B1E2-FE8BA160B0FF}"/>
                </a:ext>
              </a:extLst>
            </p:cNvPr>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11433;p71">
              <a:extLst>
                <a:ext uri="{FF2B5EF4-FFF2-40B4-BE49-F238E27FC236}">
                  <a16:creationId xmlns:a16="http://schemas.microsoft.com/office/drawing/2014/main" id="{E9167B25-F971-44D3-9EAC-9EA31BE5B807}"/>
                </a:ext>
              </a:extLst>
            </p:cNvPr>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11434;p71">
              <a:extLst>
                <a:ext uri="{FF2B5EF4-FFF2-40B4-BE49-F238E27FC236}">
                  <a16:creationId xmlns:a16="http://schemas.microsoft.com/office/drawing/2014/main" id="{69819F21-8D47-4BD2-9DB5-F9FE58F58BE5}"/>
                </a:ext>
              </a:extLst>
            </p:cNvPr>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11435;p71">
              <a:extLst>
                <a:ext uri="{FF2B5EF4-FFF2-40B4-BE49-F238E27FC236}">
                  <a16:creationId xmlns:a16="http://schemas.microsoft.com/office/drawing/2014/main" id="{50BCD37D-1095-4F41-A879-A5CAD6B3DD31}"/>
                </a:ext>
              </a:extLst>
            </p:cNvPr>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11436;p71">
              <a:extLst>
                <a:ext uri="{FF2B5EF4-FFF2-40B4-BE49-F238E27FC236}">
                  <a16:creationId xmlns:a16="http://schemas.microsoft.com/office/drawing/2014/main" id="{CF1F3BB3-3FDF-4FBB-AB28-07103182A271}"/>
                </a:ext>
              </a:extLst>
            </p:cNvPr>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11437;p71">
              <a:extLst>
                <a:ext uri="{FF2B5EF4-FFF2-40B4-BE49-F238E27FC236}">
                  <a16:creationId xmlns:a16="http://schemas.microsoft.com/office/drawing/2014/main" id="{0ACD7720-A5FF-4D8A-B3A5-913454C946EA}"/>
                </a:ext>
              </a:extLst>
            </p:cNvPr>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11438;p71">
              <a:extLst>
                <a:ext uri="{FF2B5EF4-FFF2-40B4-BE49-F238E27FC236}">
                  <a16:creationId xmlns:a16="http://schemas.microsoft.com/office/drawing/2014/main" id="{7249E2A9-7BA6-4045-8C4B-FFDB7F89EC56}"/>
                </a:ext>
              </a:extLst>
            </p:cNvPr>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11439;p71">
              <a:extLst>
                <a:ext uri="{FF2B5EF4-FFF2-40B4-BE49-F238E27FC236}">
                  <a16:creationId xmlns:a16="http://schemas.microsoft.com/office/drawing/2014/main" id="{34271099-87DF-4325-B07C-0A6F249F8AF7}"/>
                </a:ext>
              </a:extLst>
            </p:cNvPr>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11440;p71">
              <a:extLst>
                <a:ext uri="{FF2B5EF4-FFF2-40B4-BE49-F238E27FC236}">
                  <a16:creationId xmlns:a16="http://schemas.microsoft.com/office/drawing/2014/main" id="{1B98E0E3-6F42-419A-B65B-499FE8B71449}"/>
                </a:ext>
              </a:extLst>
            </p:cNvPr>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11441;p71">
              <a:extLst>
                <a:ext uri="{FF2B5EF4-FFF2-40B4-BE49-F238E27FC236}">
                  <a16:creationId xmlns:a16="http://schemas.microsoft.com/office/drawing/2014/main" id="{517DF3C8-867D-4DED-B63E-9F2E6576BB10}"/>
                </a:ext>
              </a:extLst>
            </p:cNvPr>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11442;p71">
              <a:extLst>
                <a:ext uri="{FF2B5EF4-FFF2-40B4-BE49-F238E27FC236}">
                  <a16:creationId xmlns:a16="http://schemas.microsoft.com/office/drawing/2014/main" id="{C481679C-400D-44E4-82A7-F70A98B3929E}"/>
                </a:ext>
              </a:extLst>
            </p:cNvPr>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11443;p71">
              <a:extLst>
                <a:ext uri="{FF2B5EF4-FFF2-40B4-BE49-F238E27FC236}">
                  <a16:creationId xmlns:a16="http://schemas.microsoft.com/office/drawing/2014/main" id="{2861937D-4E29-44A1-BBBF-165A6893F5B8}"/>
                </a:ext>
              </a:extLst>
            </p:cNvPr>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11444;p71">
              <a:extLst>
                <a:ext uri="{FF2B5EF4-FFF2-40B4-BE49-F238E27FC236}">
                  <a16:creationId xmlns:a16="http://schemas.microsoft.com/office/drawing/2014/main" id="{5D53BC88-BEC0-4ABA-84F5-85862611CAF2}"/>
                </a:ext>
              </a:extLst>
            </p:cNvPr>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11445;p71">
              <a:extLst>
                <a:ext uri="{FF2B5EF4-FFF2-40B4-BE49-F238E27FC236}">
                  <a16:creationId xmlns:a16="http://schemas.microsoft.com/office/drawing/2014/main" id="{E58F3F76-0FB0-4946-BCA5-77B4544B313D}"/>
                </a:ext>
              </a:extLst>
            </p:cNvPr>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11446;p71">
              <a:extLst>
                <a:ext uri="{FF2B5EF4-FFF2-40B4-BE49-F238E27FC236}">
                  <a16:creationId xmlns:a16="http://schemas.microsoft.com/office/drawing/2014/main" id="{381ECC4B-4730-469B-ABCD-08A144662F0E}"/>
                </a:ext>
              </a:extLst>
            </p:cNvPr>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11447;p71">
              <a:extLst>
                <a:ext uri="{FF2B5EF4-FFF2-40B4-BE49-F238E27FC236}">
                  <a16:creationId xmlns:a16="http://schemas.microsoft.com/office/drawing/2014/main" id="{EFFF53E0-F9CF-40A9-8864-FF26B5A6935B}"/>
                </a:ext>
              </a:extLst>
            </p:cNvPr>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11448;p71">
              <a:extLst>
                <a:ext uri="{FF2B5EF4-FFF2-40B4-BE49-F238E27FC236}">
                  <a16:creationId xmlns:a16="http://schemas.microsoft.com/office/drawing/2014/main" id="{9C9461B7-49CC-4515-BF23-2FEDA89F1F70}"/>
                </a:ext>
              </a:extLst>
            </p:cNvPr>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11449;p71">
              <a:extLst>
                <a:ext uri="{FF2B5EF4-FFF2-40B4-BE49-F238E27FC236}">
                  <a16:creationId xmlns:a16="http://schemas.microsoft.com/office/drawing/2014/main" id="{ECC3FF54-DFFE-4694-BFED-2A608C8BE363}"/>
                </a:ext>
              </a:extLst>
            </p:cNvPr>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11450;p71">
              <a:extLst>
                <a:ext uri="{FF2B5EF4-FFF2-40B4-BE49-F238E27FC236}">
                  <a16:creationId xmlns:a16="http://schemas.microsoft.com/office/drawing/2014/main" id="{ACD1DD40-FB14-4AB6-9EA6-AEEDE37594A4}"/>
                </a:ext>
              </a:extLst>
            </p:cNvPr>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11451;p71">
              <a:extLst>
                <a:ext uri="{FF2B5EF4-FFF2-40B4-BE49-F238E27FC236}">
                  <a16:creationId xmlns:a16="http://schemas.microsoft.com/office/drawing/2014/main" id="{FB9490A0-0023-453B-B2BC-954AAFAB2B89}"/>
                </a:ext>
              </a:extLst>
            </p:cNvPr>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11452;p71">
              <a:extLst>
                <a:ext uri="{FF2B5EF4-FFF2-40B4-BE49-F238E27FC236}">
                  <a16:creationId xmlns:a16="http://schemas.microsoft.com/office/drawing/2014/main" id="{42B06C9A-2BF1-4AAA-B9CE-789071D41D73}"/>
                </a:ext>
              </a:extLst>
            </p:cNvPr>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11453;p71">
              <a:extLst>
                <a:ext uri="{FF2B5EF4-FFF2-40B4-BE49-F238E27FC236}">
                  <a16:creationId xmlns:a16="http://schemas.microsoft.com/office/drawing/2014/main" id="{A8620F73-2FAF-4B61-B066-3A10DCA68230}"/>
                </a:ext>
              </a:extLst>
            </p:cNvPr>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11454;p71">
              <a:extLst>
                <a:ext uri="{FF2B5EF4-FFF2-40B4-BE49-F238E27FC236}">
                  <a16:creationId xmlns:a16="http://schemas.microsoft.com/office/drawing/2014/main" id="{B692C8D3-C049-40BD-B572-02576E91FAF6}"/>
                </a:ext>
              </a:extLst>
            </p:cNvPr>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11455;p71">
              <a:extLst>
                <a:ext uri="{FF2B5EF4-FFF2-40B4-BE49-F238E27FC236}">
                  <a16:creationId xmlns:a16="http://schemas.microsoft.com/office/drawing/2014/main" id="{A8BD5CD3-D3B8-4410-9755-12E54B312554}"/>
                </a:ext>
              </a:extLst>
            </p:cNvPr>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11456;p71">
              <a:extLst>
                <a:ext uri="{FF2B5EF4-FFF2-40B4-BE49-F238E27FC236}">
                  <a16:creationId xmlns:a16="http://schemas.microsoft.com/office/drawing/2014/main" id="{695DD884-6489-4E2C-B4AE-6375AD9DD6BB}"/>
                </a:ext>
              </a:extLst>
            </p:cNvPr>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11457;p71">
              <a:extLst>
                <a:ext uri="{FF2B5EF4-FFF2-40B4-BE49-F238E27FC236}">
                  <a16:creationId xmlns:a16="http://schemas.microsoft.com/office/drawing/2014/main" id="{36096BC8-1FAC-42D7-9916-A285D4F5F27D}"/>
                </a:ext>
              </a:extLst>
            </p:cNvPr>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11458;p71">
              <a:extLst>
                <a:ext uri="{FF2B5EF4-FFF2-40B4-BE49-F238E27FC236}">
                  <a16:creationId xmlns:a16="http://schemas.microsoft.com/office/drawing/2014/main" id="{97CA9CB6-FFAA-416B-8767-AC333A9332C1}"/>
                </a:ext>
              </a:extLst>
            </p:cNvPr>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11459;p71">
              <a:extLst>
                <a:ext uri="{FF2B5EF4-FFF2-40B4-BE49-F238E27FC236}">
                  <a16:creationId xmlns:a16="http://schemas.microsoft.com/office/drawing/2014/main" id="{CD2E31F6-FDAD-49A4-A594-4A918932B3FB}"/>
                </a:ext>
              </a:extLst>
            </p:cNvPr>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11460;p71">
              <a:extLst>
                <a:ext uri="{FF2B5EF4-FFF2-40B4-BE49-F238E27FC236}">
                  <a16:creationId xmlns:a16="http://schemas.microsoft.com/office/drawing/2014/main" id="{52B963FE-BF64-401E-BBD5-26A30DB465DD}"/>
                </a:ext>
              </a:extLst>
            </p:cNvPr>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11461;p71">
              <a:extLst>
                <a:ext uri="{FF2B5EF4-FFF2-40B4-BE49-F238E27FC236}">
                  <a16:creationId xmlns:a16="http://schemas.microsoft.com/office/drawing/2014/main" id="{40DC2DAE-C4B5-46BF-AC3D-67CA97410820}"/>
                </a:ext>
              </a:extLst>
            </p:cNvPr>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11462;p71">
              <a:extLst>
                <a:ext uri="{FF2B5EF4-FFF2-40B4-BE49-F238E27FC236}">
                  <a16:creationId xmlns:a16="http://schemas.microsoft.com/office/drawing/2014/main" id="{C53FB989-3C8A-4B1D-BB8E-DA359F53BE2B}"/>
                </a:ext>
              </a:extLst>
            </p:cNvPr>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11463;p71">
              <a:extLst>
                <a:ext uri="{FF2B5EF4-FFF2-40B4-BE49-F238E27FC236}">
                  <a16:creationId xmlns:a16="http://schemas.microsoft.com/office/drawing/2014/main" id="{E525CF01-A86E-4F49-A68F-C7DF4470E9B5}"/>
                </a:ext>
              </a:extLst>
            </p:cNvPr>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11464;p71">
              <a:extLst>
                <a:ext uri="{FF2B5EF4-FFF2-40B4-BE49-F238E27FC236}">
                  <a16:creationId xmlns:a16="http://schemas.microsoft.com/office/drawing/2014/main" id="{0C6103CA-6F41-4023-9160-091AE4B236D4}"/>
                </a:ext>
              </a:extLst>
            </p:cNvPr>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11465;p71">
              <a:extLst>
                <a:ext uri="{FF2B5EF4-FFF2-40B4-BE49-F238E27FC236}">
                  <a16:creationId xmlns:a16="http://schemas.microsoft.com/office/drawing/2014/main" id="{25CFB45F-A522-49F9-9E73-8801ECA9602A}"/>
                </a:ext>
              </a:extLst>
            </p:cNvPr>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11466;p71">
              <a:extLst>
                <a:ext uri="{FF2B5EF4-FFF2-40B4-BE49-F238E27FC236}">
                  <a16:creationId xmlns:a16="http://schemas.microsoft.com/office/drawing/2014/main" id="{6445EF2C-A370-4392-933F-369E95C9BD33}"/>
                </a:ext>
              </a:extLst>
            </p:cNvPr>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11467;p71">
              <a:extLst>
                <a:ext uri="{FF2B5EF4-FFF2-40B4-BE49-F238E27FC236}">
                  <a16:creationId xmlns:a16="http://schemas.microsoft.com/office/drawing/2014/main" id="{387ED0D3-C0F2-49BA-B1D1-223C0FA39FAE}"/>
                </a:ext>
              </a:extLst>
            </p:cNvPr>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11468;p71">
              <a:extLst>
                <a:ext uri="{FF2B5EF4-FFF2-40B4-BE49-F238E27FC236}">
                  <a16:creationId xmlns:a16="http://schemas.microsoft.com/office/drawing/2014/main" id="{075C87C6-F72F-42B4-B746-5989578C3564}"/>
                </a:ext>
              </a:extLst>
            </p:cNvPr>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11469;p71">
              <a:extLst>
                <a:ext uri="{FF2B5EF4-FFF2-40B4-BE49-F238E27FC236}">
                  <a16:creationId xmlns:a16="http://schemas.microsoft.com/office/drawing/2014/main" id="{8967075A-17ED-406B-90BC-6F510404DF29}"/>
                </a:ext>
              </a:extLst>
            </p:cNvPr>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11470;p71">
              <a:extLst>
                <a:ext uri="{FF2B5EF4-FFF2-40B4-BE49-F238E27FC236}">
                  <a16:creationId xmlns:a16="http://schemas.microsoft.com/office/drawing/2014/main" id="{33451A8B-3E8C-4F0F-A07E-B9160593701A}"/>
                </a:ext>
              </a:extLst>
            </p:cNvPr>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11471;p71">
              <a:extLst>
                <a:ext uri="{FF2B5EF4-FFF2-40B4-BE49-F238E27FC236}">
                  <a16:creationId xmlns:a16="http://schemas.microsoft.com/office/drawing/2014/main" id="{D8DB5B9B-9881-46A0-AA45-1DDB5ADD90DB}"/>
                </a:ext>
              </a:extLst>
            </p:cNvPr>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11472;p71">
              <a:extLst>
                <a:ext uri="{FF2B5EF4-FFF2-40B4-BE49-F238E27FC236}">
                  <a16:creationId xmlns:a16="http://schemas.microsoft.com/office/drawing/2014/main" id="{3C2F069C-6506-4E78-9FB9-F373124DB5C3}"/>
                </a:ext>
              </a:extLst>
            </p:cNvPr>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11473;p71">
              <a:extLst>
                <a:ext uri="{FF2B5EF4-FFF2-40B4-BE49-F238E27FC236}">
                  <a16:creationId xmlns:a16="http://schemas.microsoft.com/office/drawing/2014/main" id="{85540334-9B66-4412-ACC1-A736B4914393}"/>
                </a:ext>
              </a:extLst>
            </p:cNvPr>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11474;p71">
              <a:extLst>
                <a:ext uri="{FF2B5EF4-FFF2-40B4-BE49-F238E27FC236}">
                  <a16:creationId xmlns:a16="http://schemas.microsoft.com/office/drawing/2014/main" id="{43308A06-FCA7-4C1F-B6F8-E275F8FBBAFE}"/>
                </a:ext>
              </a:extLst>
            </p:cNvPr>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11475;p71">
              <a:extLst>
                <a:ext uri="{FF2B5EF4-FFF2-40B4-BE49-F238E27FC236}">
                  <a16:creationId xmlns:a16="http://schemas.microsoft.com/office/drawing/2014/main" id="{45FA965F-8F21-4371-A3C0-122DE45DAD9E}"/>
                </a:ext>
              </a:extLst>
            </p:cNvPr>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11476;p71">
              <a:extLst>
                <a:ext uri="{FF2B5EF4-FFF2-40B4-BE49-F238E27FC236}">
                  <a16:creationId xmlns:a16="http://schemas.microsoft.com/office/drawing/2014/main" id="{3E6E6A42-21F2-4979-83B8-33430B17CF2E}"/>
                </a:ext>
              </a:extLst>
            </p:cNvPr>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11477;p71">
              <a:extLst>
                <a:ext uri="{FF2B5EF4-FFF2-40B4-BE49-F238E27FC236}">
                  <a16:creationId xmlns:a16="http://schemas.microsoft.com/office/drawing/2014/main" id="{A10F12FF-5BD7-4B31-AABB-12A1D842B22B}"/>
                </a:ext>
              </a:extLst>
            </p:cNvPr>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11478;p71">
              <a:extLst>
                <a:ext uri="{FF2B5EF4-FFF2-40B4-BE49-F238E27FC236}">
                  <a16:creationId xmlns:a16="http://schemas.microsoft.com/office/drawing/2014/main" id="{F1AF3E17-A5AB-47E4-8293-9E5FC43E3A09}"/>
                </a:ext>
              </a:extLst>
            </p:cNvPr>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11479;p71">
              <a:extLst>
                <a:ext uri="{FF2B5EF4-FFF2-40B4-BE49-F238E27FC236}">
                  <a16:creationId xmlns:a16="http://schemas.microsoft.com/office/drawing/2014/main" id="{E883DC67-2D5E-43D1-B5DB-2F46537495F2}"/>
                </a:ext>
              </a:extLst>
            </p:cNvPr>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11480;p71">
              <a:extLst>
                <a:ext uri="{FF2B5EF4-FFF2-40B4-BE49-F238E27FC236}">
                  <a16:creationId xmlns:a16="http://schemas.microsoft.com/office/drawing/2014/main" id="{21544995-832B-4409-B6C0-31AE6CAAA3C8}"/>
                </a:ext>
              </a:extLst>
            </p:cNvPr>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11481;p71">
              <a:extLst>
                <a:ext uri="{FF2B5EF4-FFF2-40B4-BE49-F238E27FC236}">
                  <a16:creationId xmlns:a16="http://schemas.microsoft.com/office/drawing/2014/main" id="{0A7BDD6D-0839-465F-9FA4-9BC601E84AC7}"/>
                </a:ext>
              </a:extLst>
            </p:cNvPr>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11482;p71">
              <a:extLst>
                <a:ext uri="{FF2B5EF4-FFF2-40B4-BE49-F238E27FC236}">
                  <a16:creationId xmlns:a16="http://schemas.microsoft.com/office/drawing/2014/main" id="{9E64D652-DABB-45B0-8781-CB95C5417A12}"/>
                </a:ext>
              </a:extLst>
            </p:cNvPr>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11483;p71">
              <a:extLst>
                <a:ext uri="{FF2B5EF4-FFF2-40B4-BE49-F238E27FC236}">
                  <a16:creationId xmlns:a16="http://schemas.microsoft.com/office/drawing/2014/main" id="{4C058FA9-7521-4FBC-BC7D-51B6F076A717}"/>
                </a:ext>
              </a:extLst>
            </p:cNvPr>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11484;p71">
              <a:extLst>
                <a:ext uri="{FF2B5EF4-FFF2-40B4-BE49-F238E27FC236}">
                  <a16:creationId xmlns:a16="http://schemas.microsoft.com/office/drawing/2014/main" id="{E449B405-5175-4C1D-9AAB-86D6BA2852EC}"/>
                </a:ext>
              </a:extLst>
            </p:cNvPr>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11485;p71">
              <a:extLst>
                <a:ext uri="{FF2B5EF4-FFF2-40B4-BE49-F238E27FC236}">
                  <a16:creationId xmlns:a16="http://schemas.microsoft.com/office/drawing/2014/main" id="{E0E82351-C101-496E-8FEC-872421F5C65C}"/>
                </a:ext>
              </a:extLst>
            </p:cNvPr>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11486;p71">
              <a:extLst>
                <a:ext uri="{FF2B5EF4-FFF2-40B4-BE49-F238E27FC236}">
                  <a16:creationId xmlns:a16="http://schemas.microsoft.com/office/drawing/2014/main" id="{33CD07A7-B2B9-420F-9C6F-B48F7F71E261}"/>
                </a:ext>
              </a:extLst>
            </p:cNvPr>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11487;p71">
              <a:extLst>
                <a:ext uri="{FF2B5EF4-FFF2-40B4-BE49-F238E27FC236}">
                  <a16:creationId xmlns:a16="http://schemas.microsoft.com/office/drawing/2014/main" id="{F854833F-033B-4E93-9473-A3073F45BF0F}"/>
                </a:ext>
              </a:extLst>
            </p:cNvPr>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11488;p71">
              <a:extLst>
                <a:ext uri="{FF2B5EF4-FFF2-40B4-BE49-F238E27FC236}">
                  <a16:creationId xmlns:a16="http://schemas.microsoft.com/office/drawing/2014/main" id="{6870350C-A64E-4554-A9EF-435170F59CAE}"/>
                </a:ext>
              </a:extLst>
            </p:cNvPr>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11489;p71">
              <a:extLst>
                <a:ext uri="{FF2B5EF4-FFF2-40B4-BE49-F238E27FC236}">
                  <a16:creationId xmlns:a16="http://schemas.microsoft.com/office/drawing/2014/main" id="{00E79591-AB03-4481-B6C1-8F29DD14595E}"/>
                </a:ext>
              </a:extLst>
            </p:cNvPr>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11490;p71">
              <a:extLst>
                <a:ext uri="{FF2B5EF4-FFF2-40B4-BE49-F238E27FC236}">
                  <a16:creationId xmlns:a16="http://schemas.microsoft.com/office/drawing/2014/main" id="{E2F65883-6110-44E9-9F35-AFE829C4BBEF}"/>
                </a:ext>
              </a:extLst>
            </p:cNvPr>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11491;p71">
              <a:extLst>
                <a:ext uri="{FF2B5EF4-FFF2-40B4-BE49-F238E27FC236}">
                  <a16:creationId xmlns:a16="http://schemas.microsoft.com/office/drawing/2014/main" id="{998F0BAD-DA25-4D75-BC8A-706E4EA41D71}"/>
                </a:ext>
              </a:extLst>
            </p:cNvPr>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11492;p71">
              <a:extLst>
                <a:ext uri="{FF2B5EF4-FFF2-40B4-BE49-F238E27FC236}">
                  <a16:creationId xmlns:a16="http://schemas.microsoft.com/office/drawing/2014/main" id="{BD73E92E-F03B-444D-A779-11C4B15B8FD8}"/>
                </a:ext>
              </a:extLst>
            </p:cNvPr>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11493;p71">
              <a:extLst>
                <a:ext uri="{FF2B5EF4-FFF2-40B4-BE49-F238E27FC236}">
                  <a16:creationId xmlns:a16="http://schemas.microsoft.com/office/drawing/2014/main" id="{C1084856-7DE5-41E9-9DFC-E7F4ADF59DA9}"/>
                </a:ext>
              </a:extLst>
            </p:cNvPr>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11494;p71">
              <a:extLst>
                <a:ext uri="{FF2B5EF4-FFF2-40B4-BE49-F238E27FC236}">
                  <a16:creationId xmlns:a16="http://schemas.microsoft.com/office/drawing/2014/main" id="{8E2E432A-07A5-40AA-A8A6-6D46E477FF59}"/>
                </a:ext>
              </a:extLst>
            </p:cNvPr>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11495;p71">
              <a:extLst>
                <a:ext uri="{FF2B5EF4-FFF2-40B4-BE49-F238E27FC236}">
                  <a16:creationId xmlns:a16="http://schemas.microsoft.com/office/drawing/2014/main" id="{AFA640D7-A035-4041-9F1A-753AB01CD9F9}"/>
                </a:ext>
              </a:extLst>
            </p:cNvPr>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11496;p71">
              <a:extLst>
                <a:ext uri="{FF2B5EF4-FFF2-40B4-BE49-F238E27FC236}">
                  <a16:creationId xmlns:a16="http://schemas.microsoft.com/office/drawing/2014/main" id="{BDA260A7-9805-42B5-A767-E96F30BB44F6}"/>
                </a:ext>
              </a:extLst>
            </p:cNvPr>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11497;p71">
              <a:extLst>
                <a:ext uri="{FF2B5EF4-FFF2-40B4-BE49-F238E27FC236}">
                  <a16:creationId xmlns:a16="http://schemas.microsoft.com/office/drawing/2014/main" id="{68CA4238-1C3E-48D3-BA68-18D75EC78249}"/>
                </a:ext>
              </a:extLst>
            </p:cNvPr>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11498;p71">
              <a:extLst>
                <a:ext uri="{FF2B5EF4-FFF2-40B4-BE49-F238E27FC236}">
                  <a16:creationId xmlns:a16="http://schemas.microsoft.com/office/drawing/2014/main" id="{DA285633-DD06-44B8-8A5C-79E2935955C9}"/>
                </a:ext>
              </a:extLst>
            </p:cNvPr>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11499;p71">
              <a:extLst>
                <a:ext uri="{FF2B5EF4-FFF2-40B4-BE49-F238E27FC236}">
                  <a16:creationId xmlns:a16="http://schemas.microsoft.com/office/drawing/2014/main" id="{A549CBAA-3D6E-47A7-814D-1DD44734E6DA}"/>
                </a:ext>
              </a:extLst>
            </p:cNvPr>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11500;p71">
              <a:extLst>
                <a:ext uri="{FF2B5EF4-FFF2-40B4-BE49-F238E27FC236}">
                  <a16:creationId xmlns:a16="http://schemas.microsoft.com/office/drawing/2014/main" id="{DDE0F627-70D7-4CF8-8073-087E5CC131D4}"/>
                </a:ext>
              </a:extLst>
            </p:cNvPr>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11501;p71">
              <a:extLst>
                <a:ext uri="{FF2B5EF4-FFF2-40B4-BE49-F238E27FC236}">
                  <a16:creationId xmlns:a16="http://schemas.microsoft.com/office/drawing/2014/main" id="{5F0208B5-37B3-4BBC-A532-B489BC5BA957}"/>
                </a:ext>
              </a:extLst>
            </p:cNvPr>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11502;p71">
              <a:extLst>
                <a:ext uri="{FF2B5EF4-FFF2-40B4-BE49-F238E27FC236}">
                  <a16:creationId xmlns:a16="http://schemas.microsoft.com/office/drawing/2014/main" id="{0346E761-DE09-48B3-8A3E-25CF5D0242BD}"/>
                </a:ext>
              </a:extLst>
            </p:cNvPr>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11503;p71">
              <a:extLst>
                <a:ext uri="{FF2B5EF4-FFF2-40B4-BE49-F238E27FC236}">
                  <a16:creationId xmlns:a16="http://schemas.microsoft.com/office/drawing/2014/main" id="{5AD2FF47-B9E2-44E2-A588-35AE6A897A01}"/>
                </a:ext>
              </a:extLst>
            </p:cNvPr>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11504;p71">
              <a:extLst>
                <a:ext uri="{FF2B5EF4-FFF2-40B4-BE49-F238E27FC236}">
                  <a16:creationId xmlns:a16="http://schemas.microsoft.com/office/drawing/2014/main" id="{298DD686-8888-4BAD-93CE-FE4A0EB70ED9}"/>
                </a:ext>
              </a:extLst>
            </p:cNvPr>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11505;p71">
              <a:extLst>
                <a:ext uri="{FF2B5EF4-FFF2-40B4-BE49-F238E27FC236}">
                  <a16:creationId xmlns:a16="http://schemas.microsoft.com/office/drawing/2014/main" id="{3010B534-184D-4889-B064-338332BCF559}"/>
                </a:ext>
              </a:extLst>
            </p:cNvPr>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11506;p71">
              <a:extLst>
                <a:ext uri="{FF2B5EF4-FFF2-40B4-BE49-F238E27FC236}">
                  <a16:creationId xmlns:a16="http://schemas.microsoft.com/office/drawing/2014/main" id="{DA310296-1844-429E-B4A2-B570C11DA542}"/>
                </a:ext>
              </a:extLst>
            </p:cNvPr>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 name="Google Shape;11507;p71">
              <a:extLst>
                <a:ext uri="{FF2B5EF4-FFF2-40B4-BE49-F238E27FC236}">
                  <a16:creationId xmlns:a16="http://schemas.microsoft.com/office/drawing/2014/main" id="{71C07CBC-5733-4015-B323-A87CC6419956}"/>
                </a:ext>
              </a:extLst>
            </p:cNvPr>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 name="Google Shape;11508;p71">
              <a:extLst>
                <a:ext uri="{FF2B5EF4-FFF2-40B4-BE49-F238E27FC236}">
                  <a16:creationId xmlns:a16="http://schemas.microsoft.com/office/drawing/2014/main" id="{3D59D706-C56A-4743-A58B-F4AE1BE81A16}"/>
                </a:ext>
              </a:extLst>
            </p:cNvPr>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11509;p71">
              <a:extLst>
                <a:ext uri="{FF2B5EF4-FFF2-40B4-BE49-F238E27FC236}">
                  <a16:creationId xmlns:a16="http://schemas.microsoft.com/office/drawing/2014/main" id="{3DF1EA0D-4913-4D20-A6D4-A2BD38406A8F}"/>
                </a:ext>
              </a:extLst>
            </p:cNvPr>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11510;p71">
              <a:extLst>
                <a:ext uri="{FF2B5EF4-FFF2-40B4-BE49-F238E27FC236}">
                  <a16:creationId xmlns:a16="http://schemas.microsoft.com/office/drawing/2014/main" id="{006547DB-C6A7-43AC-9A44-8701282D1BBE}"/>
                </a:ext>
              </a:extLst>
            </p:cNvPr>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11511;p71">
              <a:extLst>
                <a:ext uri="{FF2B5EF4-FFF2-40B4-BE49-F238E27FC236}">
                  <a16:creationId xmlns:a16="http://schemas.microsoft.com/office/drawing/2014/main" id="{9A08DBA7-3968-48FD-8869-A8873D3A3039}"/>
                </a:ext>
              </a:extLst>
            </p:cNvPr>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11512;p71">
              <a:extLst>
                <a:ext uri="{FF2B5EF4-FFF2-40B4-BE49-F238E27FC236}">
                  <a16:creationId xmlns:a16="http://schemas.microsoft.com/office/drawing/2014/main" id="{569C12E2-1CEE-4A81-8362-DFD249A7C085}"/>
                </a:ext>
              </a:extLst>
            </p:cNvPr>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11513;p71">
              <a:extLst>
                <a:ext uri="{FF2B5EF4-FFF2-40B4-BE49-F238E27FC236}">
                  <a16:creationId xmlns:a16="http://schemas.microsoft.com/office/drawing/2014/main" id="{E90533E8-F098-492B-A711-475657758B76}"/>
                </a:ext>
              </a:extLst>
            </p:cNvPr>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11514;p71">
              <a:extLst>
                <a:ext uri="{FF2B5EF4-FFF2-40B4-BE49-F238E27FC236}">
                  <a16:creationId xmlns:a16="http://schemas.microsoft.com/office/drawing/2014/main" id="{B2169A0A-FE5B-4AE7-A5F3-43A2F7385869}"/>
                </a:ext>
              </a:extLst>
            </p:cNvPr>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11515;p71">
              <a:extLst>
                <a:ext uri="{FF2B5EF4-FFF2-40B4-BE49-F238E27FC236}">
                  <a16:creationId xmlns:a16="http://schemas.microsoft.com/office/drawing/2014/main" id="{2E6EDB96-8F9A-4C84-84F4-6C67828759DD}"/>
                </a:ext>
              </a:extLst>
            </p:cNvPr>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11516;p71">
              <a:extLst>
                <a:ext uri="{FF2B5EF4-FFF2-40B4-BE49-F238E27FC236}">
                  <a16:creationId xmlns:a16="http://schemas.microsoft.com/office/drawing/2014/main" id="{73869E97-088E-4C56-B414-AC5F24878482}"/>
                </a:ext>
              </a:extLst>
            </p:cNvPr>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11517;p71">
              <a:extLst>
                <a:ext uri="{FF2B5EF4-FFF2-40B4-BE49-F238E27FC236}">
                  <a16:creationId xmlns:a16="http://schemas.microsoft.com/office/drawing/2014/main" id="{1CDAFA91-2F85-4C2D-A11D-528D66DA1DC8}"/>
                </a:ext>
              </a:extLst>
            </p:cNvPr>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 name="Google Shape;11518;p71">
              <a:extLst>
                <a:ext uri="{FF2B5EF4-FFF2-40B4-BE49-F238E27FC236}">
                  <a16:creationId xmlns:a16="http://schemas.microsoft.com/office/drawing/2014/main" id="{FE3EBBE6-EFAE-45BC-9D56-1A034BDDFACA}"/>
                </a:ext>
              </a:extLst>
            </p:cNvPr>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11519;p71">
              <a:extLst>
                <a:ext uri="{FF2B5EF4-FFF2-40B4-BE49-F238E27FC236}">
                  <a16:creationId xmlns:a16="http://schemas.microsoft.com/office/drawing/2014/main" id="{59FC58DC-BE0A-4E6A-B5D4-44D62FAC802F}"/>
                </a:ext>
              </a:extLst>
            </p:cNvPr>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11520;p71">
              <a:extLst>
                <a:ext uri="{FF2B5EF4-FFF2-40B4-BE49-F238E27FC236}">
                  <a16:creationId xmlns:a16="http://schemas.microsoft.com/office/drawing/2014/main" id="{9592508C-32E0-498E-ACAE-735736594704}"/>
                </a:ext>
              </a:extLst>
            </p:cNvPr>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 name="Google Shape;11521;p71">
              <a:extLst>
                <a:ext uri="{FF2B5EF4-FFF2-40B4-BE49-F238E27FC236}">
                  <a16:creationId xmlns:a16="http://schemas.microsoft.com/office/drawing/2014/main" id="{F99DC25B-C146-49F6-BC29-058CFEC12106}"/>
                </a:ext>
              </a:extLst>
            </p:cNvPr>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 name="Google Shape;11522;p71">
              <a:extLst>
                <a:ext uri="{FF2B5EF4-FFF2-40B4-BE49-F238E27FC236}">
                  <a16:creationId xmlns:a16="http://schemas.microsoft.com/office/drawing/2014/main" id="{3D9C21E3-C5F7-42BF-9869-C7318D13E077}"/>
                </a:ext>
              </a:extLst>
            </p:cNvPr>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11523;p71">
              <a:extLst>
                <a:ext uri="{FF2B5EF4-FFF2-40B4-BE49-F238E27FC236}">
                  <a16:creationId xmlns:a16="http://schemas.microsoft.com/office/drawing/2014/main" id="{FFA22112-6357-4E86-B668-F6FC45761EE5}"/>
                </a:ext>
              </a:extLst>
            </p:cNvPr>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11524;p71">
              <a:extLst>
                <a:ext uri="{FF2B5EF4-FFF2-40B4-BE49-F238E27FC236}">
                  <a16:creationId xmlns:a16="http://schemas.microsoft.com/office/drawing/2014/main" id="{A0F2DEE7-9A20-49E0-81C0-540210605B22}"/>
                </a:ext>
              </a:extLst>
            </p:cNvPr>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 name="Google Shape;11525;p71">
              <a:extLst>
                <a:ext uri="{FF2B5EF4-FFF2-40B4-BE49-F238E27FC236}">
                  <a16:creationId xmlns:a16="http://schemas.microsoft.com/office/drawing/2014/main" id="{821D85ED-5514-483D-A8A2-60DDE859B32A}"/>
                </a:ext>
              </a:extLst>
            </p:cNvPr>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11526;p71">
              <a:extLst>
                <a:ext uri="{FF2B5EF4-FFF2-40B4-BE49-F238E27FC236}">
                  <a16:creationId xmlns:a16="http://schemas.microsoft.com/office/drawing/2014/main" id="{3E11A8D4-D339-482A-9EDE-186E10D5EFD7}"/>
                </a:ext>
              </a:extLst>
            </p:cNvPr>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 name="Google Shape;11527;p71">
              <a:extLst>
                <a:ext uri="{FF2B5EF4-FFF2-40B4-BE49-F238E27FC236}">
                  <a16:creationId xmlns:a16="http://schemas.microsoft.com/office/drawing/2014/main" id="{084867C3-0FFF-4FBC-81AA-C65D58EB591E}"/>
                </a:ext>
              </a:extLst>
            </p:cNvPr>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 name="Google Shape;11528;p71">
              <a:extLst>
                <a:ext uri="{FF2B5EF4-FFF2-40B4-BE49-F238E27FC236}">
                  <a16:creationId xmlns:a16="http://schemas.microsoft.com/office/drawing/2014/main" id="{466E22BE-7D89-4185-883B-6875707D69D7}"/>
                </a:ext>
              </a:extLst>
            </p:cNvPr>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11529;p71">
              <a:extLst>
                <a:ext uri="{FF2B5EF4-FFF2-40B4-BE49-F238E27FC236}">
                  <a16:creationId xmlns:a16="http://schemas.microsoft.com/office/drawing/2014/main" id="{719F4EC0-7889-4A68-87D0-1E6573C6C900}"/>
                </a:ext>
              </a:extLst>
            </p:cNvPr>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11530;p71">
              <a:extLst>
                <a:ext uri="{FF2B5EF4-FFF2-40B4-BE49-F238E27FC236}">
                  <a16:creationId xmlns:a16="http://schemas.microsoft.com/office/drawing/2014/main" id="{C9A1B2F1-D535-4FDA-BC9D-5D68A07A4BFD}"/>
                </a:ext>
              </a:extLst>
            </p:cNvPr>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11531;p71">
              <a:extLst>
                <a:ext uri="{FF2B5EF4-FFF2-40B4-BE49-F238E27FC236}">
                  <a16:creationId xmlns:a16="http://schemas.microsoft.com/office/drawing/2014/main" id="{320CB628-6C69-4A51-A082-1A80AFD28456}"/>
                </a:ext>
              </a:extLst>
            </p:cNvPr>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11532;p71">
              <a:extLst>
                <a:ext uri="{FF2B5EF4-FFF2-40B4-BE49-F238E27FC236}">
                  <a16:creationId xmlns:a16="http://schemas.microsoft.com/office/drawing/2014/main" id="{4BE7C20F-8D56-4682-AAB3-176CF5886644}"/>
                </a:ext>
              </a:extLst>
            </p:cNvPr>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 name="Google Shape;11533;p71">
              <a:extLst>
                <a:ext uri="{FF2B5EF4-FFF2-40B4-BE49-F238E27FC236}">
                  <a16:creationId xmlns:a16="http://schemas.microsoft.com/office/drawing/2014/main" id="{CDD4AF5B-1BAE-4265-87ED-4622F60976BF}"/>
                </a:ext>
              </a:extLst>
            </p:cNvPr>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 name="Google Shape;11534;p71">
              <a:extLst>
                <a:ext uri="{FF2B5EF4-FFF2-40B4-BE49-F238E27FC236}">
                  <a16:creationId xmlns:a16="http://schemas.microsoft.com/office/drawing/2014/main" id="{3C8654A9-A6D1-4D02-81A9-A8EE739BB8AA}"/>
                </a:ext>
              </a:extLst>
            </p:cNvPr>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 name="Google Shape;11535;p71">
              <a:extLst>
                <a:ext uri="{FF2B5EF4-FFF2-40B4-BE49-F238E27FC236}">
                  <a16:creationId xmlns:a16="http://schemas.microsoft.com/office/drawing/2014/main" id="{7309E6FA-B721-4F2A-BBF7-A86F1F56DC58}"/>
                </a:ext>
              </a:extLst>
            </p:cNvPr>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 name="Google Shape;11536;p71">
              <a:extLst>
                <a:ext uri="{FF2B5EF4-FFF2-40B4-BE49-F238E27FC236}">
                  <a16:creationId xmlns:a16="http://schemas.microsoft.com/office/drawing/2014/main" id="{CD0E93D0-22B4-4967-868D-69C6183AAD69}"/>
                </a:ext>
              </a:extLst>
            </p:cNvPr>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 name="Google Shape;11537;p71">
              <a:extLst>
                <a:ext uri="{FF2B5EF4-FFF2-40B4-BE49-F238E27FC236}">
                  <a16:creationId xmlns:a16="http://schemas.microsoft.com/office/drawing/2014/main" id="{36484702-15A2-44EF-A1AE-8BEEBA857490}"/>
                </a:ext>
              </a:extLst>
            </p:cNvPr>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 name="Google Shape;11538;p71">
              <a:extLst>
                <a:ext uri="{FF2B5EF4-FFF2-40B4-BE49-F238E27FC236}">
                  <a16:creationId xmlns:a16="http://schemas.microsoft.com/office/drawing/2014/main" id="{74A3791E-AD36-46F7-98AA-164EE107BB4D}"/>
                </a:ext>
              </a:extLst>
            </p:cNvPr>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 name="Google Shape;11539;p71">
              <a:extLst>
                <a:ext uri="{FF2B5EF4-FFF2-40B4-BE49-F238E27FC236}">
                  <a16:creationId xmlns:a16="http://schemas.microsoft.com/office/drawing/2014/main" id="{E415A712-A042-4900-9DE1-2739F5BD8CDF}"/>
                </a:ext>
              </a:extLst>
            </p:cNvPr>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 name="Google Shape;11540;p71">
              <a:extLst>
                <a:ext uri="{FF2B5EF4-FFF2-40B4-BE49-F238E27FC236}">
                  <a16:creationId xmlns:a16="http://schemas.microsoft.com/office/drawing/2014/main" id="{C2EA2EB5-675A-4C45-8EEE-07B6B59D31DB}"/>
                </a:ext>
              </a:extLst>
            </p:cNvPr>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 name="Google Shape;11541;p71">
              <a:extLst>
                <a:ext uri="{FF2B5EF4-FFF2-40B4-BE49-F238E27FC236}">
                  <a16:creationId xmlns:a16="http://schemas.microsoft.com/office/drawing/2014/main" id="{13F13CEF-6D80-455D-B014-ACEC4ADC4149}"/>
                </a:ext>
              </a:extLst>
            </p:cNvPr>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 name="Google Shape;11542;p71">
              <a:extLst>
                <a:ext uri="{FF2B5EF4-FFF2-40B4-BE49-F238E27FC236}">
                  <a16:creationId xmlns:a16="http://schemas.microsoft.com/office/drawing/2014/main" id="{17027763-9C19-44AD-8B0D-3095960797DF}"/>
                </a:ext>
              </a:extLst>
            </p:cNvPr>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11543;p71">
              <a:extLst>
                <a:ext uri="{FF2B5EF4-FFF2-40B4-BE49-F238E27FC236}">
                  <a16:creationId xmlns:a16="http://schemas.microsoft.com/office/drawing/2014/main" id="{C70604AF-C0BB-498B-B12D-0722A5FEB3E0}"/>
                </a:ext>
              </a:extLst>
            </p:cNvPr>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11544;p71">
              <a:extLst>
                <a:ext uri="{FF2B5EF4-FFF2-40B4-BE49-F238E27FC236}">
                  <a16:creationId xmlns:a16="http://schemas.microsoft.com/office/drawing/2014/main" id="{85A26C76-4689-4831-9C06-B55BAD065B44}"/>
                </a:ext>
              </a:extLst>
            </p:cNvPr>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11545;p71">
              <a:extLst>
                <a:ext uri="{FF2B5EF4-FFF2-40B4-BE49-F238E27FC236}">
                  <a16:creationId xmlns:a16="http://schemas.microsoft.com/office/drawing/2014/main" id="{7B6F8CD2-7B94-476F-B529-16E420FCE0E4}"/>
                </a:ext>
              </a:extLst>
            </p:cNvPr>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11546;p71">
              <a:extLst>
                <a:ext uri="{FF2B5EF4-FFF2-40B4-BE49-F238E27FC236}">
                  <a16:creationId xmlns:a16="http://schemas.microsoft.com/office/drawing/2014/main" id="{298FC0C8-1B44-42E6-AC5B-CE32529F15C6}"/>
                </a:ext>
              </a:extLst>
            </p:cNvPr>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11547;p71">
              <a:extLst>
                <a:ext uri="{FF2B5EF4-FFF2-40B4-BE49-F238E27FC236}">
                  <a16:creationId xmlns:a16="http://schemas.microsoft.com/office/drawing/2014/main" id="{B438374A-576D-44E6-8F53-5ABEC71FD11B}"/>
                </a:ext>
              </a:extLst>
            </p:cNvPr>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 name="Google Shape;11548;p71">
              <a:extLst>
                <a:ext uri="{FF2B5EF4-FFF2-40B4-BE49-F238E27FC236}">
                  <a16:creationId xmlns:a16="http://schemas.microsoft.com/office/drawing/2014/main" id="{8F76D391-A313-43DD-B6B9-00A0659BCE40}"/>
                </a:ext>
              </a:extLst>
            </p:cNvPr>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 name="Google Shape;11549;p71">
              <a:extLst>
                <a:ext uri="{FF2B5EF4-FFF2-40B4-BE49-F238E27FC236}">
                  <a16:creationId xmlns:a16="http://schemas.microsoft.com/office/drawing/2014/main" id="{5BCD8E01-1575-4AA1-BFE6-F13DA84D0D64}"/>
                </a:ext>
              </a:extLst>
            </p:cNvPr>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 name="Google Shape;11550;p71">
              <a:extLst>
                <a:ext uri="{FF2B5EF4-FFF2-40B4-BE49-F238E27FC236}">
                  <a16:creationId xmlns:a16="http://schemas.microsoft.com/office/drawing/2014/main" id="{2917235C-245A-47FE-9B2E-4AD4CAC266F7}"/>
                </a:ext>
              </a:extLst>
            </p:cNvPr>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11551;p71">
              <a:extLst>
                <a:ext uri="{FF2B5EF4-FFF2-40B4-BE49-F238E27FC236}">
                  <a16:creationId xmlns:a16="http://schemas.microsoft.com/office/drawing/2014/main" id="{C1BE4917-2ED8-4E7D-9E52-CC3164D954C0}"/>
                </a:ext>
              </a:extLst>
            </p:cNvPr>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11552;p71">
              <a:extLst>
                <a:ext uri="{FF2B5EF4-FFF2-40B4-BE49-F238E27FC236}">
                  <a16:creationId xmlns:a16="http://schemas.microsoft.com/office/drawing/2014/main" id="{81974059-575C-448D-9E7F-5D917C06A79F}"/>
                </a:ext>
              </a:extLst>
            </p:cNvPr>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11553;p71">
              <a:extLst>
                <a:ext uri="{FF2B5EF4-FFF2-40B4-BE49-F238E27FC236}">
                  <a16:creationId xmlns:a16="http://schemas.microsoft.com/office/drawing/2014/main" id="{2F8E730F-06F8-432E-8BE6-8E253E5149D2}"/>
                </a:ext>
              </a:extLst>
            </p:cNvPr>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11554;p71">
              <a:extLst>
                <a:ext uri="{FF2B5EF4-FFF2-40B4-BE49-F238E27FC236}">
                  <a16:creationId xmlns:a16="http://schemas.microsoft.com/office/drawing/2014/main" id="{3D69356C-C8C4-4491-97AE-BBDD68135627}"/>
                </a:ext>
              </a:extLst>
            </p:cNvPr>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11555;p71">
              <a:extLst>
                <a:ext uri="{FF2B5EF4-FFF2-40B4-BE49-F238E27FC236}">
                  <a16:creationId xmlns:a16="http://schemas.microsoft.com/office/drawing/2014/main" id="{BBAB4C3B-A2C4-4972-B12B-3625280007AA}"/>
                </a:ext>
              </a:extLst>
            </p:cNvPr>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11556;p71">
              <a:extLst>
                <a:ext uri="{FF2B5EF4-FFF2-40B4-BE49-F238E27FC236}">
                  <a16:creationId xmlns:a16="http://schemas.microsoft.com/office/drawing/2014/main" id="{D86DB3F0-9AE0-4B24-B6B0-022FAF8593FB}"/>
                </a:ext>
              </a:extLst>
            </p:cNvPr>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11557;p71">
              <a:extLst>
                <a:ext uri="{FF2B5EF4-FFF2-40B4-BE49-F238E27FC236}">
                  <a16:creationId xmlns:a16="http://schemas.microsoft.com/office/drawing/2014/main" id="{38C38A1E-1EB4-40D2-8E7A-3B857130B95F}"/>
                </a:ext>
              </a:extLst>
            </p:cNvPr>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11558;p71">
              <a:extLst>
                <a:ext uri="{FF2B5EF4-FFF2-40B4-BE49-F238E27FC236}">
                  <a16:creationId xmlns:a16="http://schemas.microsoft.com/office/drawing/2014/main" id="{7922ABA7-566D-4768-A9BE-7C0EDAAE02FA}"/>
                </a:ext>
              </a:extLst>
            </p:cNvPr>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11559;p71">
              <a:extLst>
                <a:ext uri="{FF2B5EF4-FFF2-40B4-BE49-F238E27FC236}">
                  <a16:creationId xmlns:a16="http://schemas.microsoft.com/office/drawing/2014/main" id="{4BBD1AD3-FA00-4A0E-B081-4220855B9BED}"/>
                </a:ext>
              </a:extLst>
            </p:cNvPr>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11560;p71">
              <a:extLst>
                <a:ext uri="{FF2B5EF4-FFF2-40B4-BE49-F238E27FC236}">
                  <a16:creationId xmlns:a16="http://schemas.microsoft.com/office/drawing/2014/main" id="{B1D210D0-FFB9-41A9-B537-AA9209CAE24D}"/>
                </a:ext>
              </a:extLst>
            </p:cNvPr>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11561;p71">
              <a:extLst>
                <a:ext uri="{FF2B5EF4-FFF2-40B4-BE49-F238E27FC236}">
                  <a16:creationId xmlns:a16="http://schemas.microsoft.com/office/drawing/2014/main" id="{3841947F-CECE-4295-9104-14816577B80C}"/>
                </a:ext>
              </a:extLst>
            </p:cNvPr>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11562;p71">
              <a:extLst>
                <a:ext uri="{FF2B5EF4-FFF2-40B4-BE49-F238E27FC236}">
                  <a16:creationId xmlns:a16="http://schemas.microsoft.com/office/drawing/2014/main" id="{BB680C96-578E-4744-A6BE-82084275BB87}"/>
                </a:ext>
              </a:extLst>
            </p:cNvPr>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11563;p71">
              <a:extLst>
                <a:ext uri="{FF2B5EF4-FFF2-40B4-BE49-F238E27FC236}">
                  <a16:creationId xmlns:a16="http://schemas.microsoft.com/office/drawing/2014/main" id="{F8156BB8-D021-4FA1-AA66-2AA4C639DBB4}"/>
                </a:ext>
              </a:extLst>
            </p:cNvPr>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11564;p71">
              <a:extLst>
                <a:ext uri="{FF2B5EF4-FFF2-40B4-BE49-F238E27FC236}">
                  <a16:creationId xmlns:a16="http://schemas.microsoft.com/office/drawing/2014/main" id="{E729108D-F19C-4637-8A35-52BF445EE6E7}"/>
                </a:ext>
              </a:extLst>
            </p:cNvPr>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11565;p71">
              <a:extLst>
                <a:ext uri="{FF2B5EF4-FFF2-40B4-BE49-F238E27FC236}">
                  <a16:creationId xmlns:a16="http://schemas.microsoft.com/office/drawing/2014/main" id="{C1920BA2-55B1-44A5-9A8B-1A5C43D9416E}"/>
                </a:ext>
              </a:extLst>
            </p:cNvPr>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11566;p71">
              <a:extLst>
                <a:ext uri="{FF2B5EF4-FFF2-40B4-BE49-F238E27FC236}">
                  <a16:creationId xmlns:a16="http://schemas.microsoft.com/office/drawing/2014/main" id="{BF812C67-FFBE-44BD-A7F9-A183AC502C0B}"/>
                </a:ext>
              </a:extLst>
            </p:cNvPr>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11567;p71">
              <a:extLst>
                <a:ext uri="{FF2B5EF4-FFF2-40B4-BE49-F238E27FC236}">
                  <a16:creationId xmlns:a16="http://schemas.microsoft.com/office/drawing/2014/main" id="{DB2DDA13-D988-4D9E-BCF6-E1F0D7AA9290}"/>
                </a:ext>
              </a:extLst>
            </p:cNvPr>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11568;p71">
              <a:extLst>
                <a:ext uri="{FF2B5EF4-FFF2-40B4-BE49-F238E27FC236}">
                  <a16:creationId xmlns:a16="http://schemas.microsoft.com/office/drawing/2014/main" id="{E2460911-22B5-4B85-B1A7-7740EB7183AC}"/>
                </a:ext>
              </a:extLst>
            </p:cNvPr>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11569;p71">
              <a:extLst>
                <a:ext uri="{FF2B5EF4-FFF2-40B4-BE49-F238E27FC236}">
                  <a16:creationId xmlns:a16="http://schemas.microsoft.com/office/drawing/2014/main" id="{3553215B-2D48-406C-B88D-477B7B8E4B75}"/>
                </a:ext>
              </a:extLst>
            </p:cNvPr>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11570;p71">
              <a:extLst>
                <a:ext uri="{FF2B5EF4-FFF2-40B4-BE49-F238E27FC236}">
                  <a16:creationId xmlns:a16="http://schemas.microsoft.com/office/drawing/2014/main" id="{F75BC708-C5C9-4AD2-931E-4313CD9D37C4}"/>
                </a:ext>
              </a:extLst>
            </p:cNvPr>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11571;p71">
              <a:extLst>
                <a:ext uri="{FF2B5EF4-FFF2-40B4-BE49-F238E27FC236}">
                  <a16:creationId xmlns:a16="http://schemas.microsoft.com/office/drawing/2014/main" id="{87E79FD8-4954-49D1-9257-97895CF30578}"/>
                </a:ext>
              </a:extLst>
            </p:cNvPr>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11572;p71">
              <a:extLst>
                <a:ext uri="{FF2B5EF4-FFF2-40B4-BE49-F238E27FC236}">
                  <a16:creationId xmlns:a16="http://schemas.microsoft.com/office/drawing/2014/main" id="{7935D5E9-7112-43F8-83F1-CB4FF41ADCE4}"/>
                </a:ext>
              </a:extLst>
            </p:cNvPr>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11573;p71">
              <a:extLst>
                <a:ext uri="{FF2B5EF4-FFF2-40B4-BE49-F238E27FC236}">
                  <a16:creationId xmlns:a16="http://schemas.microsoft.com/office/drawing/2014/main" id="{0EB1042F-6A58-4A69-B93E-2047EF84479E}"/>
                </a:ext>
              </a:extLst>
            </p:cNvPr>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11574;p71">
              <a:extLst>
                <a:ext uri="{FF2B5EF4-FFF2-40B4-BE49-F238E27FC236}">
                  <a16:creationId xmlns:a16="http://schemas.microsoft.com/office/drawing/2014/main" id="{6A277ABD-81D6-43C8-9C75-C47B1FCDA9E8}"/>
                </a:ext>
              </a:extLst>
            </p:cNvPr>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11575;p71">
              <a:extLst>
                <a:ext uri="{FF2B5EF4-FFF2-40B4-BE49-F238E27FC236}">
                  <a16:creationId xmlns:a16="http://schemas.microsoft.com/office/drawing/2014/main" id="{288DD376-BE66-4528-9720-96C413938D3A}"/>
                </a:ext>
              </a:extLst>
            </p:cNvPr>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11576;p71">
              <a:extLst>
                <a:ext uri="{FF2B5EF4-FFF2-40B4-BE49-F238E27FC236}">
                  <a16:creationId xmlns:a16="http://schemas.microsoft.com/office/drawing/2014/main" id="{3960A3E8-6581-49EE-8883-42EA88CB7532}"/>
                </a:ext>
              </a:extLst>
            </p:cNvPr>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11577;p71">
              <a:extLst>
                <a:ext uri="{FF2B5EF4-FFF2-40B4-BE49-F238E27FC236}">
                  <a16:creationId xmlns:a16="http://schemas.microsoft.com/office/drawing/2014/main" id="{ABD566A7-5982-44EC-832A-11CF78F012BC}"/>
                </a:ext>
              </a:extLst>
            </p:cNvPr>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11578;p71">
              <a:extLst>
                <a:ext uri="{FF2B5EF4-FFF2-40B4-BE49-F238E27FC236}">
                  <a16:creationId xmlns:a16="http://schemas.microsoft.com/office/drawing/2014/main" id="{0621DB60-4C9D-4874-81C9-3A8AF50AC35B}"/>
                </a:ext>
              </a:extLst>
            </p:cNvPr>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11579;p71">
              <a:extLst>
                <a:ext uri="{FF2B5EF4-FFF2-40B4-BE49-F238E27FC236}">
                  <a16:creationId xmlns:a16="http://schemas.microsoft.com/office/drawing/2014/main" id="{4E8CF718-355A-4688-86EE-8AA7F964A78B}"/>
                </a:ext>
              </a:extLst>
            </p:cNvPr>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11580;p71">
              <a:extLst>
                <a:ext uri="{FF2B5EF4-FFF2-40B4-BE49-F238E27FC236}">
                  <a16:creationId xmlns:a16="http://schemas.microsoft.com/office/drawing/2014/main" id="{579635AC-5F2E-42FF-A087-62400B275105}"/>
                </a:ext>
              </a:extLst>
            </p:cNvPr>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11581;p71">
              <a:extLst>
                <a:ext uri="{FF2B5EF4-FFF2-40B4-BE49-F238E27FC236}">
                  <a16:creationId xmlns:a16="http://schemas.microsoft.com/office/drawing/2014/main" id="{9AD688F2-FD36-4677-A5AA-A3C0DF9C6BE9}"/>
                </a:ext>
              </a:extLst>
            </p:cNvPr>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11582;p71">
              <a:extLst>
                <a:ext uri="{FF2B5EF4-FFF2-40B4-BE49-F238E27FC236}">
                  <a16:creationId xmlns:a16="http://schemas.microsoft.com/office/drawing/2014/main" id="{86FEF36C-4C7F-4F3F-BFA9-9F0F5395B1A0}"/>
                </a:ext>
              </a:extLst>
            </p:cNvPr>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11583;p71">
              <a:extLst>
                <a:ext uri="{FF2B5EF4-FFF2-40B4-BE49-F238E27FC236}">
                  <a16:creationId xmlns:a16="http://schemas.microsoft.com/office/drawing/2014/main" id="{8F59F3B7-699D-45DF-A8A4-8D28EE915D04}"/>
                </a:ext>
              </a:extLst>
            </p:cNvPr>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11584;p71">
              <a:extLst>
                <a:ext uri="{FF2B5EF4-FFF2-40B4-BE49-F238E27FC236}">
                  <a16:creationId xmlns:a16="http://schemas.microsoft.com/office/drawing/2014/main" id="{95B5BEA5-844D-4DA1-BFF8-4B42682297D6}"/>
                </a:ext>
              </a:extLst>
            </p:cNvPr>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11585;p71">
              <a:extLst>
                <a:ext uri="{FF2B5EF4-FFF2-40B4-BE49-F238E27FC236}">
                  <a16:creationId xmlns:a16="http://schemas.microsoft.com/office/drawing/2014/main" id="{EB9EAC80-7577-4830-AF14-27A5925D65D0}"/>
                </a:ext>
              </a:extLst>
            </p:cNvPr>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11586;p71">
              <a:extLst>
                <a:ext uri="{FF2B5EF4-FFF2-40B4-BE49-F238E27FC236}">
                  <a16:creationId xmlns:a16="http://schemas.microsoft.com/office/drawing/2014/main" id="{18FBD5FE-F776-42FE-8244-609E89335217}"/>
                </a:ext>
              </a:extLst>
            </p:cNvPr>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11587;p71">
              <a:extLst>
                <a:ext uri="{FF2B5EF4-FFF2-40B4-BE49-F238E27FC236}">
                  <a16:creationId xmlns:a16="http://schemas.microsoft.com/office/drawing/2014/main" id="{BD187586-96C6-415D-846E-E2D6B72CA9EA}"/>
                </a:ext>
              </a:extLst>
            </p:cNvPr>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11588;p71">
              <a:extLst>
                <a:ext uri="{FF2B5EF4-FFF2-40B4-BE49-F238E27FC236}">
                  <a16:creationId xmlns:a16="http://schemas.microsoft.com/office/drawing/2014/main" id="{98CA57D5-2536-42EF-B9B7-17A2A07BE6F3}"/>
                </a:ext>
              </a:extLst>
            </p:cNvPr>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11589;p71">
              <a:extLst>
                <a:ext uri="{FF2B5EF4-FFF2-40B4-BE49-F238E27FC236}">
                  <a16:creationId xmlns:a16="http://schemas.microsoft.com/office/drawing/2014/main" id="{ECE24AE7-E4FB-4F43-876D-981EE0A63662}"/>
                </a:ext>
              </a:extLst>
            </p:cNvPr>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11590;p71">
              <a:extLst>
                <a:ext uri="{FF2B5EF4-FFF2-40B4-BE49-F238E27FC236}">
                  <a16:creationId xmlns:a16="http://schemas.microsoft.com/office/drawing/2014/main" id="{C1541103-0182-41E4-A1BD-3E2F57F42042}"/>
                </a:ext>
              </a:extLst>
            </p:cNvPr>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11591;p71">
              <a:extLst>
                <a:ext uri="{FF2B5EF4-FFF2-40B4-BE49-F238E27FC236}">
                  <a16:creationId xmlns:a16="http://schemas.microsoft.com/office/drawing/2014/main" id="{A0FA73AF-56FD-4637-AFC8-8B67E84AD780}"/>
                </a:ext>
              </a:extLst>
            </p:cNvPr>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11592;p71">
              <a:extLst>
                <a:ext uri="{FF2B5EF4-FFF2-40B4-BE49-F238E27FC236}">
                  <a16:creationId xmlns:a16="http://schemas.microsoft.com/office/drawing/2014/main" id="{3A1DED2F-471A-4D8E-8BAB-27B4830B931A}"/>
                </a:ext>
              </a:extLst>
            </p:cNvPr>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11593;p71">
              <a:extLst>
                <a:ext uri="{FF2B5EF4-FFF2-40B4-BE49-F238E27FC236}">
                  <a16:creationId xmlns:a16="http://schemas.microsoft.com/office/drawing/2014/main" id="{DA902218-760A-4F7E-A259-FF205A0C42C3}"/>
                </a:ext>
              </a:extLst>
            </p:cNvPr>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11594;p71">
              <a:extLst>
                <a:ext uri="{FF2B5EF4-FFF2-40B4-BE49-F238E27FC236}">
                  <a16:creationId xmlns:a16="http://schemas.microsoft.com/office/drawing/2014/main" id="{289227F3-3000-4522-BBA7-AE2D5E1E6819}"/>
                </a:ext>
              </a:extLst>
            </p:cNvPr>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11595;p71">
              <a:extLst>
                <a:ext uri="{FF2B5EF4-FFF2-40B4-BE49-F238E27FC236}">
                  <a16:creationId xmlns:a16="http://schemas.microsoft.com/office/drawing/2014/main" id="{7ADCD114-FEC1-4C3D-B554-7484877322C6}"/>
                </a:ext>
              </a:extLst>
            </p:cNvPr>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11596;p71">
              <a:extLst>
                <a:ext uri="{FF2B5EF4-FFF2-40B4-BE49-F238E27FC236}">
                  <a16:creationId xmlns:a16="http://schemas.microsoft.com/office/drawing/2014/main" id="{11D46979-6DBC-4B57-876C-01CF79971F38}"/>
                </a:ext>
              </a:extLst>
            </p:cNvPr>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11597;p71">
              <a:extLst>
                <a:ext uri="{FF2B5EF4-FFF2-40B4-BE49-F238E27FC236}">
                  <a16:creationId xmlns:a16="http://schemas.microsoft.com/office/drawing/2014/main" id="{1C9B7A94-916A-4249-86C8-8B8804A7BB0E}"/>
                </a:ext>
              </a:extLst>
            </p:cNvPr>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11598;p71">
              <a:extLst>
                <a:ext uri="{FF2B5EF4-FFF2-40B4-BE49-F238E27FC236}">
                  <a16:creationId xmlns:a16="http://schemas.microsoft.com/office/drawing/2014/main" id="{ACC7FC78-FDF5-4D61-AD05-D6EC5091F649}"/>
                </a:ext>
              </a:extLst>
            </p:cNvPr>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11599;p71">
              <a:extLst>
                <a:ext uri="{FF2B5EF4-FFF2-40B4-BE49-F238E27FC236}">
                  <a16:creationId xmlns:a16="http://schemas.microsoft.com/office/drawing/2014/main" id="{9B95DF36-4DD4-4161-A1B8-B16934B66F26}"/>
                </a:ext>
              </a:extLst>
            </p:cNvPr>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11600;p71">
              <a:extLst>
                <a:ext uri="{FF2B5EF4-FFF2-40B4-BE49-F238E27FC236}">
                  <a16:creationId xmlns:a16="http://schemas.microsoft.com/office/drawing/2014/main" id="{FCFFEC7E-84FE-440D-AD0E-16817550CC9D}"/>
                </a:ext>
              </a:extLst>
            </p:cNvPr>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11601;p71">
              <a:extLst>
                <a:ext uri="{FF2B5EF4-FFF2-40B4-BE49-F238E27FC236}">
                  <a16:creationId xmlns:a16="http://schemas.microsoft.com/office/drawing/2014/main" id="{05031944-C455-4F6E-9E62-16D26FD14BC4}"/>
                </a:ext>
              </a:extLst>
            </p:cNvPr>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11602;p71">
              <a:extLst>
                <a:ext uri="{FF2B5EF4-FFF2-40B4-BE49-F238E27FC236}">
                  <a16:creationId xmlns:a16="http://schemas.microsoft.com/office/drawing/2014/main" id="{AADF2073-A62A-438C-83B7-3BFA19DC767A}"/>
                </a:ext>
              </a:extLst>
            </p:cNvPr>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11603;p71">
              <a:extLst>
                <a:ext uri="{FF2B5EF4-FFF2-40B4-BE49-F238E27FC236}">
                  <a16:creationId xmlns:a16="http://schemas.microsoft.com/office/drawing/2014/main" id="{AFC13E4D-57A9-48FE-B67B-495DB563C5B7}"/>
                </a:ext>
              </a:extLst>
            </p:cNvPr>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11604;p71">
              <a:extLst>
                <a:ext uri="{FF2B5EF4-FFF2-40B4-BE49-F238E27FC236}">
                  <a16:creationId xmlns:a16="http://schemas.microsoft.com/office/drawing/2014/main" id="{4779CBBB-BAB5-4064-82D8-9556FE68F08C}"/>
                </a:ext>
              </a:extLst>
            </p:cNvPr>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11605;p71">
              <a:extLst>
                <a:ext uri="{FF2B5EF4-FFF2-40B4-BE49-F238E27FC236}">
                  <a16:creationId xmlns:a16="http://schemas.microsoft.com/office/drawing/2014/main" id="{1CD6697F-2F1C-4CE0-87DA-69C8AA180FA4}"/>
                </a:ext>
              </a:extLst>
            </p:cNvPr>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11606;p71">
              <a:extLst>
                <a:ext uri="{FF2B5EF4-FFF2-40B4-BE49-F238E27FC236}">
                  <a16:creationId xmlns:a16="http://schemas.microsoft.com/office/drawing/2014/main" id="{68128B0E-6A2A-443F-808C-A5188232323A}"/>
                </a:ext>
              </a:extLst>
            </p:cNvPr>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11607;p71">
              <a:extLst>
                <a:ext uri="{FF2B5EF4-FFF2-40B4-BE49-F238E27FC236}">
                  <a16:creationId xmlns:a16="http://schemas.microsoft.com/office/drawing/2014/main" id="{6E63B1B5-9347-4B1A-8B43-B7BBCDE1007E}"/>
                </a:ext>
              </a:extLst>
            </p:cNvPr>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11608;p71">
              <a:extLst>
                <a:ext uri="{FF2B5EF4-FFF2-40B4-BE49-F238E27FC236}">
                  <a16:creationId xmlns:a16="http://schemas.microsoft.com/office/drawing/2014/main" id="{00CCE67B-5119-40FC-88E4-1710D85F783F}"/>
                </a:ext>
              </a:extLst>
            </p:cNvPr>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11609;p71">
              <a:extLst>
                <a:ext uri="{FF2B5EF4-FFF2-40B4-BE49-F238E27FC236}">
                  <a16:creationId xmlns:a16="http://schemas.microsoft.com/office/drawing/2014/main" id="{FC830C95-F229-4E8C-8CE0-5BBC60E2BE1C}"/>
                </a:ext>
              </a:extLst>
            </p:cNvPr>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11610;p71">
              <a:extLst>
                <a:ext uri="{FF2B5EF4-FFF2-40B4-BE49-F238E27FC236}">
                  <a16:creationId xmlns:a16="http://schemas.microsoft.com/office/drawing/2014/main" id="{26F37E3D-9573-4CE8-890B-3FDDB39416F6}"/>
                </a:ext>
              </a:extLst>
            </p:cNvPr>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11611;p71">
              <a:extLst>
                <a:ext uri="{FF2B5EF4-FFF2-40B4-BE49-F238E27FC236}">
                  <a16:creationId xmlns:a16="http://schemas.microsoft.com/office/drawing/2014/main" id="{C6F282E8-34C2-4ADC-A287-B5C63254E70F}"/>
                </a:ext>
              </a:extLst>
            </p:cNvPr>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11612;p71">
              <a:extLst>
                <a:ext uri="{FF2B5EF4-FFF2-40B4-BE49-F238E27FC236}">
                  <a16:creationId xmlns:a16="http://schemas.microsoft.com/office/drawing/2014/main" id="{38627CC0-82EB-47EE-9E8B-84C62C79A00B}"/>
                </a:ext>
              </a:extLst>
            </p:cNvPr>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11613;p71">
              <a:extLst>
                <a:ext uri="{FF2B5EF4-FFF2-40B4-BE49-F238E27FC236}">
                  <a16:creationId xmlns:a16="http://schemas.microsoft.com/office/drawing/2014/main" id="{5CA70490-9E8B-443B-8439-A07664879E11}"/>
                </a:ext>
              </a:extLst>
            </p:cNvPr>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11614;p71">
              <a:extLst>
                <a:ext uri="{FF2B5EF4-FFF2-40B4-BE49-F238E27FC236}">
                  <a16:creationId xmlns:a16="http://schemas.microsoft.com/office/drawing/2014/main" id="{F5BE8BA7-4A68-47A8-9FE7-B6CD2C88B7B2}"/>
                </a:ext>
              </a:extLst>
            </p:cNvPr>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11615;p71">
              <a:extLst>
                <a:ext uri="{FF2B5EF4-FFF2-40B4-BE49-F238E27FC236}">
                  <a16:creationId xmlns:a16="http://schemas.microsoft.com/office/drawing/2014/main" id="{E4ACB0F9-6364-470E-A5FA-445A5AC179E4}"/>
                </a:ext>
              </a:extLst>
            </p:cNvPr>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11616;p71">
              <a:extLst>
                <a:ext uri="{FF2B5EF4-FFF2-40B4-BE49-F238E27FC236}">
                  <a16:creationId xmlns:a16="http://schemas.microsoft.com/office/drawing/2014/main" id="{DB2665E5-F3AD-4F87-AB50-7B8134BE7FD3}"/>
                </a:ext>
              </a:extLst>
            </p:cNvPr>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11617;p71">
              <a:extLst>
                <a:ext uri="{FF2B5EF4-FFF2-40B4-BE49-F238E27FC236}">
                  <a16:creationId xmlns:a16="http://schemas.microsoft.com/office/drawing/2014/main" id="{D676573B-14A5-4B1B-B0CA-7993D8F79DC1}"/>
                </a:ext>
              </a:extLst>
            </p:cNvPr>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11618;p71">
              <a:extLst>
                <a:ext uri="{FF2B5EF4-FFF2-40B4-BE49-F238E27FC236}">
                  <a16:creationId xmlns:a16="http://schemas.microsoft.com/office/drawing/2014/main" id="{9059CA39-D75A-486F-9B7E-AB715D1ABFEE}"/>
                </a:ext>
              </a:extLst>
            </p:cNvPr>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11619;p71">
              <a:extLst>
                <a:ext uri="{FF2B5EF4-FFF2-40B4-BE49-F238E27FC236}">
                  <a16:creationId xmlns:a16="http://schemas.microsoft.com/office/drawing/2014/main" id="{E4164764-40BB-4E21-BD84-59AB084C821E}"/>
                </a:ext>
              </a:extLst>
            </p:cNvPr>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11620;p71">
              <a:extLst>
                <a:ext uri="{FF2B5EF4-FFF2-40B4-BE49-F238E27FC236}">
                  <a16:creationId xmlns:a16="http://schemas.microsoft.com/office/drawing/2014/main" id="{00DB7E7E-3143-4517-AD44-1E05F4B74B1B}"/>
                </a:ext>
              </a:extLst>
            </p:cNvPr>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11621;p71">
              <a:extLst>
                <a:ext uri="{FF2B5EF4-FFF2-40B4-BE49-F238E27FC236}">
                  <a16:creationId xmlns:a16="http://schemas.microsoft.com/office/drawing/2014/main" id="{803AB6E7-E15B-4BE0-8EFB-6EC20FD58CB9}"/>
                </a:ext>
              </a:extLst>
            </p:cNvPr>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11622;p71">
              <a:extLst>
                <a:ext uri="{FF2B5EF4-FFF2-40B4-BE49-F238E27FC236}">
                  <a16:creationId xmlns:a16="http://schemas.microsoft.com/office/drawing/2014/main" id="{96C48232-71C2-4910-B423-D7095B58A443}"/>
                </a:ext>
              </a:extLst>
            </p:cNvPr>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11623;p71">
              <a:extLst>
                <a:ext uri="{FF2B5EF4-FFF2-40B4-BE49-F238E27FC236}">
                  <a16:creationId xmlns:a16="http://schemas.microsoft.com/office/drawing/2014/main" id="{6B69C238-8302-4279-B823-F3C46B1538C2}"/>
                </a:ext>
              </a:extLst>
            </p:cNvPr>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11624;p71">
              <a:extLst>
                <a:ext uri="{FF2B5EF4-FFF2-40B4-BE49-F238E27FC236}">
                  <a16:creationId xmlns:a16="http://schemas.microsoft.com/office/drawing/2014/main" id="{D6FFDEC0-B482-4292-9858-1EA654E33D85}"/>
                </a:ext>
              </a:extLst>
            </p:cNvPr>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11625;p71">
              <a:extLst>
                <a:ext uri="{FF2B5EF4-FFF2-40B4-BE49-F238E27FC236}">
                  <a16:creationId xmlns:a16="http://schemas.microsoft.com/office/drawing/2014/main" id="{EC759580-1467-44BD-AEE2-300ED1B467CA}"/>
                </a:ext>
              </a:extLst>
            </p:cNvPr>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11626;p71">
              <a:extLst>
                <a:ext uri="{FF2B5EF4-FFF2-40B4-BE49-F238E27FC236}">
                  <a16:creationId xmlns:a16="http://schemas.microsoft.com/office/drawing/2014/main" id="{3F823FA0-32FC-476A-8900-E5CAD3619B69}"/>
                </a:ext>
              </a:extLst>
            </p:cNvPr>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11627;p71">
              <a:extLst>
                <a:ext uri="{FF2B5EF4-FFF2-40B4-BE49-F238E27FC236}">
                  <a16:creationId xmlns:a16="http://schemas.microsoft.com/office/drawing/2014/main" id="{17CE83D0-4F7D-44AF-8A06-54E7889D22F3}"/>
                </a:ext>
              </a:extLst>
            </p:cNvPr>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11628;p71">
              <a:extLst>
                <a:ext uri="{FF2B5EF4-FFF2-40B4-BE49-F238E27FC236}">
                  <a16:creationId xmlns:a16="http://schemas.microsoft.com/office/drawing/2014/main" id="{5D2AB41B-A315-454A-8BBD-C80100AC8324}"/>
                </a:ext>
              </a:extLst>
            </p:cNvPr>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11629;p71">
              <a:extLst>
                <a:ext uri="{FF2B5EF4-FFF2-40B4-BE49-F238E27FC236}">
                  <a16:creationId xmlns:a16="http://schemas.microsoft.com/office/drawing/2014/main" id="{AFBF5F2C-2EB1-427D-8C67-9747C6F55632}"/>
                </a:ext>
              </a:extLst>
            </p:cNvPr>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11630;p71">
              <a:extLst>
                <a:ext uri="{FF2B5EF4-FFF2-40B4-BE49-F238E27FC236}">
                  <a16:creationId xmlns:a16="http://schemas.microsoft.com/office/drawing/2014/main" id="{655E37CD-8224-4805-A652-78AAE08A8FAB}"/>
                </a:ext>
              </a:extLst>
            </p:cNvPr>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11631;p71">
              <a:extLst>
                <a:ext uri="{FF2B5EF4-FFF2-40B4-BE49-F238E27FC236}">
                  <a16:creationId xmlns:a16="http://schemas.microsoft.com/office/drawing/2014/main" id="{98461CAE-94ED-4C0C-A005-A7B6EDFE1E1C}"/>
                </a:ext>
              </a:extLst>
            </p:cNvPr>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11632;p71">
              <a:extLst>
                <a:ext uri="{FF2B5EF4-FFF2-40B4-BE49-F238E27FC236}">
                  <a16:creationId xmlns:a16="http://schemas.microsoft.com/office/drawing/2014/main" id="{E0B84B58-04D3-4C6C-B993-1FBC4658FC37}"/>
                </a:ext>
              </a:extLst>
            </p:cNvPr>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11633;p71">
              <a:extLst>
                <a:ext uri="{FF2B5EF4-FFF2-40B4-BE49-F238E27FC236}">
                  <a16:creationId xmlns:a16="http://schemas.microsoft.com/office/drawing/2014/main" id="{C43B5A94-1A9F-4454-9E90-BD36876EAACC}"/>
                </a:ext>
              </a:extLst>
            </p:cNvPr>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11634;p71">
              <a:extLst>
                <a:ext uri="{FF2B5EF4-FFF2-40B4-BE49-F238E27FC236}">
                  <a16:creationId xmlns:a16="http://schemas.microsoft.com/office/drawing/2014/main" id="{C1CE3F82-4B87-4506-B9A4-77FC142166E4}"/>
                </a:ext>
              </a:extLst>
            </p:cNvPr>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11635;p71">
              <a:extLst>
                <a:ext uri="{FF2B5EF4-FFF2-40B4-BE49-F238E27FC236}">
                  <a16:creationId xmlns:a16="http://schemas.microsoft.com/office/drawing/2014/main" id="{007FA61A-3200-45B4-A1D9-B63B4BF525C7}"/>
                </a:ext>
              </a:extLst>
            </p:cNvPr>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1636;p71">
              <a:extLst>
                <a:ext uri="{FF2B5EF4-FFF2-40B4-BE49-F238E27FC236}">
                  <a16:creationId xmlns:a16="http://schemas.microsoft.com/office/drawing/2014/main" id="{51CF3D34-8839-4C83-9958-A604D4E31DE3}"/>
                </a:ext>
              </a:extLst>
            </p:cNvPr>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1637;p71">
              <a:extLst>
                <a:ext uri="{FF2B5EF4-FFF2-40B4-BE49-F238E27FC236}">
                  <a16:creationId xmlns:a16="http://schemas.microsoft.com/office/drawing/2014/main" id="{CD18CF24-8F5F-46D8-A34C-F20EFE9581DA}"/>
                </a:ext>
              </a:extLst>
            </p:cNvPr>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1638;p71">
              <a:extLst>
                <a:ext uri="{FF2B5EF4-FFF2-40B4-BE49-F238E27FC236}">
                  <a16:creationId xmlns:a16="http://schemas.microsoft.com/office/drawing/2014/main" id="{476281B4-577F-45A4-B381-40C2045C3291}"/>
                </a:ext>
              </a:extLst>
            </p:cNvPr>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1639;p71">
              <a:extLst>
                <a:ext uri="{FF2B5EF4-FFF2-40B4-BE49-F238E27FC236}">
                  <a16:creationId xmlns:a16="http://schemas.microsoft.com/office/drawing/2014/main" id="{41484785-CFE8-4987-9F42-B28EBBF8F7F0}"/>
                </a:ext>
              </a:extLst>
            </p:cNvPr>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1640;p71">
              <a:extLst>
                <a:ext uri="{FF2B5EF4-FFF2-40B4-BE49-F238E27FC236}">
                  <a16:creationId xmlns:a16="http://schemas.microsoft.com/office/drawing/2014/main" id="{2A7FBB24-6C89-4D47-8006-3A6E5889D48C}"/>
                </a:ext>
              </a:extLst>
            </p:cNvPr>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1641;p71">
              <a:extLst>
                <a:ext uri="{FF2B5EF4-FFF2-40B4-BE49-F238E27FC236}">
                  <a16:creationId xmlns:a16="http://schemas.microsoft.com/office/drawing/2014/main" id="{E8BDAAB1-551D-4F87-B1A0-D625D813F631}"/>
                </a:ext>
              </a:extLst>
            </p:cNvPr>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1642;p71">
              <a:extLst>
                <a:ext uri="{FF2B5EF4-FFF2-40B4-BE49-F238E27FC236}">
                  <a16:creationId xmlns:a16="http://schemas.microsoft.com/office/drawing/2014/main" id="{D8E6E962-4AFC-4184-BB49-8CD287C4CF62}"/>
                </a:ext>
              </a:extLst>
            </p:cNvPr>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1643;p71">
              <a:extLst>
                <a:ext uri="{FF2B5EF4-FFF2-40B4-BE49-F238E27FC236}">
                  <a16:creationId xmlns:a16="http://schemas.microsoft.com/office/drawing/2014/main" id="{B6D74C10-FC13-472D-96FC-BA1759BB8119}"/>
                </a:ext>
              </a:extLst>
            </p:cNvPr>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1644;p71">
              <a:extLst>
                <a:ext uri="{FF2B5EF4-FFF2-40B4-BE49-F238E27FC236}">
                  <a16:creationId xmlns:a16="http://schemas.microsoft.com/office/drawing/2014/main" id="{49E738CD-76B0-4D00-9DF6-D87A9D4C0E85}"/>
                </a:ext>
              </a:extLst>
            </p:cNvPr>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1645;p71">
              <a:extLst>
                <a:ext uri="{FF2B5EF4-FFF2-40B4-BE49-F238E27FC236}">
                  <a16:creationId xmlns:a16="http://schemas.microsoft.com/office/drawing/2014/main" id="{F6D9C3C0-C400-4CD7-B16A-7C6FF7D44061}"/>
                </a:ext>
              </a:extLst>
            </p:cNvPr>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1646;p71">
              <a:extLst>
                <a:ext uri="{FF2B5EF4-FFF2-40B4-BE49-F238E27FC236}">
                  <a16:creationId xmlns:a16="http://schemas.microsoft.com/office/drawing/2014/main" id="{A87362A2-D8F5-4C91-B66B-DC7B7A693F73}"/>
                </a:ext>
              </a:extLst>
            </p:cNvPr>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1647;p71">
              <a:extLst>
                <a:ext uri="{FF2B5EF4-FFF2-40B4-BE49-F238E27FC236}">
                  <a16:creationId xmlns:a16="http://schemas.microsoft.com/office/drawing/2014/main" id="{FB9C84FD-B986-4838-AD7A-74E358C0E2BE}"/>
                </a:ext>
              </a:extLst>
            </p:cNvPr>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1648;p71">
              <a:extLst>
                <a:ext uri="{FF2B5EF4-FFF2-40B4-BE49-F238E27FC236}">
                  <a16:creationId xmlns:a16="http://schemas.microsoft.com/office/drawing/2014/main" id="{85C0F3D5-E2FE-4F48-B199-BEAAEADAEF6F}"/>
                </a:ext>
              </a:extLst>
            </p:cNvPr>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1649;p71">
              <a:extLst>
                <a:ext uri="{FF2B5EF4-FFF2-40B4-BE49-F238E27FC236}">
                  <a16:creationId xmlns:a16="http://schemas.microsoft.com/office/drawing/2014/main" id="{DDA78B66-DA52-4D5A-B018-98F09789A756}"/>
                </a:ext>
              </a:extLst>
            </p:cNvPr>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1650;p71">
              <a:extLst>
                <a:ext uri="{FF2B5EF4-FFF2-40B4-BE49-F238E27FC236}">
                  <a16:creationId xmlns:a16="http://schemas.microsoft.com/office/drawing/2014/main" id="{9D9E61EA-46B2-45FC-912A-B41DA3C40B37}"/>
                </a:ext>
              </a:extLst>
            </p:cNvPr>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1651;p71">
              <a:extLst>
                <a:ext uri="{FF2B5EF4-FFF2-40B4-BE49-F238E27FC236}">
                  <a16:creationId xmlns:a16="http://schemas.microsoft.com/office/drawing/2014/main" id="{EFBC2CEE-EB2B-4234-B04D-3FD4BD495A24}"/>
                </a:ext>
              </a:extLst>
            </p:cNvPr>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1652;p71">
              <a:extLst>
                <a:ext uri="{FF2B5EF4-FFF2-40B4-BE49-F238E27FC236}">
                  <a16:creationId xmlns:a16="http://schemas.microsoft.com/office/drawing/2014/main" id="{4CA2ECE8-CFE2-4966-BD4F-BCAC7DD60EE8}"/>
                </a:ext>
              </a:extLst>
            </p:cNvPr>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1653;p71">
              <a:extLst>
                <a:ext uri="{FF2B5EF4-FFF2-40B4-BE49-F238E27FC236}">
                  <a16:creationId xmlns:a16="http://schemas.microsoft.com/office/drawing/2014/main" id="{89D7C910-8441-46E3-A4F4-E238D6BB232C}"/>
                </a:ext>
              </a:extLst>
            </p:cNvPr>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1654;p71">
              <a:extLst>
                <a:ext uri="{FF2B5EF4-FFF2-40B4-BE49-F238E27FC236}">
                  <a16:creationId xmlns:a16="http://schemas.microsoft.com/office/drawing/2014/main" id="{284D2178-FD35-4658-9D57-9CA51AA6547F}"/>
                </a:ext>
              </a:extLst>
            </p:cNvPr>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1655;p71">
              <a:extLst>
                <a:ext uri="{FF2B5EF4-FFF2-40B4-BE49-F238E27FC236}">
                  <a16:creationId xmlns:a16="http://schemas.microsoft.com/office/drawing/2014/main" id="{C12CF632-EFE4-4633-866F-A7DDEBE07D54}"/>
                </a:ext>
              </a:extLst>
            </p:cNvPr>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1656;p71">
              <a:extLst>
                <a:ext uri="{FF2B5EF4-FFF2-40B4-BE49-F238E27FC236}">
                  <a16:creationId xmlns:a16="http://schemas.microsoft.com/office/drawing/2014/main" id="{E60FC00B-7306-4F21-A2C4-610C1542D477}"/>
                </a:ext>
              </a:extLst>
            </p:cNvPr>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1657;p71">
              <a:extLst>
                <a:ext uri="{FF2B5EF4-FFF2-40B4-BE49-F238E27FC236}">
                  <a16:creationId xmlns:a16="http://schemas.microsoft.com/office/drawing/2014/main" id="{8D5F75AC-AA64-48DF-968F-CA18D2FC3D9A}"/>
                </a:ext>
              </a:extLst>
            </p:cNvPr>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1658;p71">
              <a:extLst>
                <a:ext uri="{FF2B5EF4-FFF2-40B4-BE49-F238E27FC236}">
                  <a16:creationId xmlns:a16="http://schemas.microsoft.com/office/drawing/2014/main" id="{DC12380F-A106-4E23-9516-0D86BFACFAF9}"/>
                </a:ext>
              </a:extLst>
            </p:cNvPr>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1659;p71">
              <a:extLst>
                <a:ext uri="{FF2B5EF4-FFF2-40B4-BE49-F238E27FC236}">
                  <a16:creationId xmlns:a16="http://schemas.microsoft.com/office/drawing/2014/main" id="{B39A17FC-F88F-475A-B545-6C3135250C2A}"/>
                </a:ext>
              </a:extLst>
            </p:cNvPr>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1660;p71">
              <a:extLst>
                <a:ext uri="{FF2B5EF4-FFF2-40B4-BE49-F238E27FC236}">
                  <a16:creationId xmlns:a16="http://schemas.microsoft.com/office/drawing/2014/main" id="{F27DE764-8F7B-4B62-AFB6-5DF058A956E2}"/>
                </a:ext>
              </a:extLst>
            </p:cNvPr>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1661;p71">
              <a:extLst>
                <a:ext uri="{FF2B5EF4-FFF2-40B4-BE49-F238E27FC236}">
                  <a16:creationId xmlns:a16="http://schemas.microsoft.com/office/drawing/2014/main" id="{46365157-251F-4144-9B0C-EF8CE4ADE426}"/>
                </a:ext>
              </a:extLst>
            </p:cNvPr>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 name="Google Shape;11662;p71">
              <a:extLst>
                <a:ext uri="{FF2B5EF4-FFF2-40B4-BE49-F238E27FC236}">
                  <a16:creationId xmlns:a16="http://schemas.microsoft.com/office/drawing/2014/main" id="{677383FA-EE91-4980-B1F1-C20E5C3F86C1}"/>
                </a:ext>
              </a:extLst>
            </p:cNvPr>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1663;p71">
              <a:extLst>
                <a:ext uri="{FF2B5EF4-FFF2-40B4-BE49-F238E27FC236}">
                  <a16:creationId xmlns:a16="http://schemas.microsoft.com/office/drawing/2014/main" id="{08081E3A-966B-4F36-99E0-DB96610E63FB}"/>
                </a:ext>
              </a:extLst>
            </p:cNvPr>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1664;p71">
              <a:extLst>
                <a:ext uri="{FF2B5EF4-FFF2-40B4-BE49-F238E27FC236}">
                  <a16:creationId xmlns:a16="http://schemas.microsoft.com/office/drawing/2014/main" id="{E887F0CC-8763-411C-AE76-C5A98805CB86}"/>
                </a:ext>
              </a:extLst>
            </p:cNvPr>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1665;p71">
              <a:extLst>
                <a:ext uri="{FF2B5EF4-FFF2-40B4-BE49-F238E27FC236}">
                  <a16:creationId xmlns:a16="http://schemas.microsoft.com/office/drawing/2014/main" id="{5152BE61-6B3E-40AF-B630-2271F630CF03}"/>
                </a:ext>
              </a:extLst>
            </p:cNvPr>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1666;p71">
              <a:extLst>
                <a:ext uri="{FF2B5EF4-FFF2-40B4-BE49-F238E27FC236}">
                  <a16:creationId xmlns:a16="http://schemas.microsoft.com/office/drawing/2014/main" id="{B002997B-D518-4CDE-AB34-19AEA7119D80}"/>
                </a:ext>
              </a:extLst>
            </p:cNvPr>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1667;p71">
              <a:extLst>
                <a:ext uri="{FF2B5EF4-FFF2-40B4-BE49-F238E27FC236}">
                  <a16:creationId xmlns:a16="http://schemas.microsoft.com/office/drawing/2014/main" id="{945E1416-785E-4869-AEE0-425C8F91F476}"/>
                </a:ext>
              </a:extLst>
            </p:cNvPr>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1668;p71">
              <a:extLst>
                <a:ext uri="{FF2B5EF4-FFF2-40B4-BE49-F238E27FC236}">
                  <a16:creationId xmlns:a16="http://schemas.microsoft.com/office/drawing/2014/main" id="{22405F7F-F0E8-49A1-8F29-8993E8898259}"/>
                </a:ext>
              </a:extLst>
            </p:cNvPr>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1669;p71">
              <a:extLst>
                <a:ext uri="{FF2B5EF4-FFF2-40B4-BE49-F238E27FC236}">
                  <a16:creationId xmlns:a16="http://schemas.microsoft.com/office/drawing/2014/main" id="{4A11CA2A-5F58-41F4-8674-CC82983AF074}"/>
                </a:ext>
              </a:extLst>
            </p:cNvPr>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1670;p71">
              <a:extLst>
                <a:ext uri="{FF2B5EF4-FFF2-40B4-BE49-F238E27FC236}">
                  <a16:creationId xmlns:a16="http://schemas.microsoft.com/office/drawing/2014/main" id="{D291AB89-D792-48EF-8F54-EC7D023645AF}"/>
                </a:ext>
              </a:extLst>
            </p:cNvPr>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1671;p71">
              <a:extLst>
                <a:ext uri="{FF2B5EF4-FFF2-40B4-BE49-F238E27FC236}">
                  <a16:creationId xmlns:a16="http://schemas.microsoft.com/office/drawing/2014/main" id="{FBAF069D-7622-413B-BEF9-75D8B27F9DC5}"/>
                </a:ext>
              </a:extLst>
            </p:cNvPr>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1672;p71">
              <a:extLst>
                <a:ext uri="{FF2B5EF4-FFF2-40B4-BE49-F238E27FC236}">
                  <a16:creationId xmlns:a16="http://schemas.microsoft.com/office/drawing/2014/main" id="{6A09613D-FF03-48AB-9D5F-CC37134EF25F}"/>
                </a:ext>
              </a:extLst>
            </p:cNvPr>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1673;p71">
              <a:extLst>
                <a:ext uri="{FF2B5EF4-FFF2-40B4-BE49-F238E27FC236}">
                  <a16:creationId xmlns:a16="http://schemas.microsoft.com/office/drawing/2014/main" id="{EFC1B724-505A-463E-9C53-9B5044844183}"/>
                </a:ext>
              </a:extLst>
            </p:cNvPr>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1674;p71">
              <a:extLst>
                <a:ext uri="{FF2B5EF4-FFF2-40B4-BE49-F238E27FC236}">
                  <a16:creationId xmlns:a16="http://schemas.microsoft.com/office/drawing/2014/main" id="{872A85A5-795D-43A1-A650-9BE537567168}"/>
                </a:ext>
              </a:extLst>
            </p:cNvPr>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1675;p71">
              <a:extLst>
                <a:ext uri="{FF2B5EF4-FFF2-40B4-BE49-F238E27FC236}">
                  <a16:creationId xmlns:a16="http://schemas.microsoft.com/office/drawing/2014/main" id="{DE0F1ACF-4C43-4CCC-91DB-B570A3A07868}"/>
                </a:ext>
              </a:extLst>
            </p:cNvPr>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1676;p71">
              <a:extLst>
                <a:ext uri="{FF2B5EF4-FFF2-40B4-BE49-F238E27FC236}">
                  <a16:creationId xmlns:a16="http://schemas.microsoft.com/office/drawing/2014/main" id="{0826CD45-613A-4AAA-AF7B-E49D320289EA}"/>
                </a:ext>
              </a:extLst>
            </p:cNvPr>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1677;p71">
              <a:extLst>
                <a:ext uri="{FF2B5EF4-FFF2-40B4-BE49-F238E27FC236}">
                  <a16:creationId xmlns:a16="http://schemas.microsoft.com/office/drawing/2014/main" id="{206A77E7-E7F9-4031-8B4B-8D7B3FF5F7BC}"/>
                </a:ext>
              </a:extLst>
            </p:cNvPr>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1678;p71">
              <a:extLst>
                <a:ext uri="{FF2B5EF4-FFF2-40B4-BE49-F238E27FC236}">
                  <a16:creationId xmlns:a16="http://schemas.microsoft.com/office/drawing/2014/main" id="{575F8573-474B-4B6B-9F09-BA2F1D543625}"/>
                </a:ext>
              </a:extLst>
            </p:cNvPr>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1679;p71">
              <a:extLst>
                <a:ext uri="{FF2B5EF4-FFF2-40B4-BE49-F238E27FC236}">
                  <a16:creationId xmlns:a16="http://schemas.microsoft.com/office/drawing/2014/main" id="{E79786CF-A18C-42CB-8D70-4209C75AEA78}"/>
                </a:ext>
              </a:extLst>
            </p:cNvPr>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1680;p71">
              <a:extLst>
                <a:ext uri="{FF2B5EF4-FFF2-40B4-BE49-F238E27FC236}">
                  <a16:creationId xmlns:a16="http://schemas.microsoft.com/office/drawing/2014/main" id="{E5F1AC43-7CC9-4227-9DA7-33D4A8DA281D}"/>
                </a:ext>
              </a:extLst>
            </p:cNvPr>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1681;p71">
              <a:extLst>
                <a:ext uri="{FF2B5EF4-FFF2-40B4-BE49-F238E27FC236}">
                  <a16:creationId xmlns:a16="http://schemas.microsoft.com/office/drawing/2014/main" id="{F8FCE6B2-8892-4110-A4C5-D81DA5507DF1}"/>
                </a:ext>
              </a:extLst>
            </p:cNvPr>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1682;p71">
              <a:extLst>
                <a:ext uri="{FF2B5EF4-FFF2-40B4-BE49-F238E27FC236}">
                  <a16:creationId xmlns:a16="http://schemas.microsoft.com/office/drawing/2014/main" id="{B2395897-3D32-4074-B74F-3203C1CBC922}"/>
                </a:ext>
              </a:extLst>
            </p:cNvPr>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1683;p71">
              <a:extLst>
                <a:ext uri="{FF2B5EF4-FFF2-40B4-BE49-F238E27FC236}">
                  <a16:creationId xmlns:a16="http://schemas.microsoft.com/office/drawing/2014/main" id="{43F15845-294C-4F0C-9164-0C1A93E75DFE}"/>
                </a:ext>
              </a:extLst>
            </p:cNvPr>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1684;p71">
              <a:extLst>
                <a:ext uri="{FF2B5EF4-FFF2-40B4-BE49-F238E27FC236}">
                  <a16:creationId xmlns:a16="http://schemas.microsoft.com/office/drawing/2014/main" id="{2E2574C8-E8B3-4EDD-B607-90781229D284}"/>
                </a:ext>
              </a:extLst>
            </p:cNvPr>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1685;p71">
              <a:extLst>
                <a:ext uri="{FF2B5EF4-FFF2-40B4-BE49-F238E27FC236}">
                  <a16:creationId xmlns:a16="http://schemas.microsoft.com/office/drawing/2014/main" id="{F8F4C2C4-6A5E-4733-9629-44D922373ADF}"/>
                </a:ext>
              </a:extLst>
            </p:cNvPr>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1686;p71">
              <a:extLst>
                <a:ext uri="{FF2B5EF4-FFF2-40B4-BE49-F238E27FC236}">
                  <a16:creationId xmlns:a16="http://schemas.microsoft.com/office/drawing/2014/main" id="{B09BC8A7-502F-41B2-9B06-4282DC7D4CD0}"/>
                </a:ext>
              </a:extLst>
            </p:cNvPr>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1687;p71">
              <a:extLst>
                <a:ext uri="{FF2B5EF4-FFF2-40B4-BE49-F238E27FC236}">
                  <a16:creationId xmlns:a16="http://schemas.microsoft.com/office/drawing/2014/main" id="{4C5C2D62-2B9D-485D-9EB6-05C726CFA6E6}"/>
                </a:ext>
              </a:extLst>
            </p:cNvPr>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1688;p71">
              <a:extLst>
                <a:ext uri="{FF2B5EF4-FFF2-40B4-BE49-F238E27FC236}">
                  <a16:creationId xmlns:a16="http://schemas.microsoft.com/office/drawing/2014/main" id="{0C360816-BE96-4866-965B-1E628BE0908C}"/>
                </a:ext>
              </a:extLst>
            </p:cNvPr>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1689;p71">
              <a:extLst>
                <a:ext uri="{FF2B5EF4-FFF2-40B4-BE49-F238E27FC236}">
                  <a16:creationId xmlns:a16="http://schemas.microsoft.com/office/drawing/2014/main" id="{537A217D-DC06-498B-BD68-0868A9E16968}"/>
                </a:ext>
              </a:extLst>
            </p:cNvPr>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1690;p71">
              <a:extLst>
                <a:ext uri="{FF2B5EF4-FFF2-40B4-BE49-F238E27FC236}">
                  <a16:creationId xmlns:a16="http://schemas.microsoft.com/office/drawing/2014/main" id="{22FD20DD-EC09-4E5E-A527-C344CD6DED7D}"/>
                </a:ext>
              </a:extLst>
            </p:cNvPr>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1691;p71">
              <a:extLst>
                <a:ext uri="{FF2B5EF4-FFF2-40B4-BE49-F238E27FC236}">
                  <a16:creationId xmlns:a16="http://schemas.microsoft.com/office/drawing/2014/main" id="{FD4DE47E-EC94-4F8C-99CB-6B57F41794F9}"/>
                </a:ext>
              </a:extLst>
            </p:cNvPr>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1692;p71">
              <a:extLst>
                <a:ext uri="{FF2B5EF4-FFF2-40B4-BE49-F238E27FC236}">
                  <a16:creationId xmlns:a16="http://schemas.microsoft.com/office/drawing/2014/main" id="{5DD72F60-8891-4F53-9F51-E495457AF747}"/>
                </a:ext>
              </a:extLst>
            </p:cNvPr>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1693;p71">
              <a:extLst>
                <a:ext uri="{FF2B5EF4-FFF2-40B4-BE49-F238E27FC236}">
                  <a16:creationId xmlns:a16="http://schemas.microsoft.com/office/drawing/2014/main" id="{DB9B8BA3-D5CE-44CB-A11C-41466C50AE04}"/>
                </a:ext>
              </a:extLst>
            </p:cNvPr>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1694;p71">
              <a:extLst>
                <a:ext uri="{FF2B5EF4-FFF2-40B4-BE49-F238E27FC236}">
                  <a16:creationId xmlns:a16="http://schemas.microsoft.com/office/drawing/2014/main" id="{F5B02F15-D43F-42AE-8D0F-2803F1464344}"/>
                </a:ext>
              </a:extLst>
            </p:cNvPr>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1695;p71">
              <a:extLst>
                <a:ext uri="{FF2B5EF4-FFF2-40B4-BE49-F238E27FC236}">
                  <a16:creationId xmlns:a16="http://schemas.microsoft.com/office/drawing/2014/main" id="{B54D94F6-D20C-47A0-A5F9-215C81418F06}"/>
                </a:ext>
              </a:extLst>
            </p:cNvPr>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1696;p71">
              <a:extLst>
                <a:ext uri="{FF2B5EF4-FFF2-40B4-BE49-F238E27FC236}">
                  <a16:creationId xmlns:a16="http://schemas.microsoft.com/office/drawing/2014/main" id="{CD8296CF-B67E-4ED8-A97C-94ADB5B76CA1}"/>
                </a:ext>
              </a:extLst>
            </p:cNvPr>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1697;p71">
              <a:extLst>
                <a:ext uri="{FF2B5EF4-FFF2-40B4-BE49-F238E27FC236}">
                  <a16:creationId xmlns:a16="http://schemas.microsoft.com/office/drawing/2014/main" id="{ABD6A26C-A499-4465-B553-A5DC0931F78C}"/>
                </a:ext>
              </a:extLst>
            </p:cNvPr>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1698;p71">
              <a:extLst>
                <a:ext uri="{FF2B5EF4-FFF2-40B4-BE49-F238E27FC236}">
                  <a16:creationId xmlns:a16="http://schemas.microsoft.com/office/drawing/2014/main" id="{AAE2FF55-2327-4A96-B670-5CD5F601D7C5}"/>
                </a:ext>
              </a:extLst>
            </p:cNvPr>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1699;p71">
              <a:extLst>
                <a:ext uri="{FF2B5EF4-FFF2-40B4-BE49-F238E27FC236}">
                  <a16:creationId xmlns:a16="http://schemas.microsoft.com/office/drawing/2014/main" id="{1E7E00EB-2C86-4853-BD82-4A08B798B97A}"/>
                </a:ext>
              </a:extLst>
            </p:cNvPr>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1700;p71">
              <a:extLst>
                <a:ext uri="{FF2B5EF4-FFF2-40B4-BE49-F238E27FC236}">
                  <a16:creationId xmlns:a16="http://schemas.microsoft.com/office/drawing/2014/main" id="{1438625C-787C-431A-B29A-AB35A55F91E7}"/>
                </a:ext>
              </a:extLst>
            </p:cNvPr>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1701;p71">
              <a:extLst>
                <a:ext uri="{FF2B5EF4-FFF2-40B4-BE49-F238E27FC236}">
                  <a16:creationId xmlns:a16="http://schemas.microsoft.com/office/drawing/2014/main" id="{E2A2677B-87A2-48B7-8C58-68AE9CE75267}"/>
                </a:ext>
              </a:extLst>
            </p:cNvPr>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1702;p71">
              <a:extLst>
                <a:ext uri="{FF2B5EF4-FFF2-40B4-BE49-F238E27FC236}">
                  <a16:creationId xmlns:a16="http://schemas.microsoft.com/office/drawing/2014/main" id="{81958A6F-3BD8-4CF1-BC26-BF8EAA1F0842}"/>
                </a:ext>
              </a:extLst>
            </p:cNvPr>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1703;p71">
              <a:extLst>
                <a:ext uri="{FF2B5EF4-FFF2-40B4-BE49-F238E27FC236}">
                  <a16:creationId xmlns:a16="http://schemas.microsoft.com/office/drawing/2014/main" id="{4F862B45-4057-4E55-826D-18650F19865A}"/>
                </a:ext>
              </a:extLst>
            </p:cNvPr>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1704;p71">
              <a:extLst>
                <a:ext uri="{FF2B5EF4-FFF2-40B4-BE49-F238E27FC236}">
                  <a16:creationId xmlns:a16="http://schemas.microsoft.com/office/drawing/2014/main" id="{FB44719D-13E6-46A5-9E74-112C0CE014D3}"/>
                </a:ext>
              </a:extLst>
            </p:cNvPr>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1705;p71">
              <a:extLst>
                <a:ext uri="{FF2B5EF4-FFF2-40B4-BE49-F238E27FC236}">
                  <a16:creationId xmlns:a16="http://schemas.microsoft.com/office/drawing/2014/main" id="{78A9EEA9-407F-4674-B42B-5E7DB06A1D05}"/>
                </a:ext>
              </a:extLst>
            </p:cNvPr>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1706;p71">
              <a:extLst>
                <a:ext uri="{FF2B5EF4-FFF2-40B4-BE49-F238E27FC236}">
                  <a16:creationId xmlns:a16="http://schemas.microsoft.com/office/drawing/2014/main" id="{9A7AB3A8-63F9-49C3-B861-F5C129D9ACF1}"/>
                </a:ext>
              </a:extLst>
            </p:cNvPr>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1707;p71">
              <a:extLst>
                <a:ext uri="{FF2B5EF4-FFF2-40B4-BE49-F238E27FC236}">
                  <a16:creationId xmlns:a16="http://schemas.microsoft.com/office/drawing/2014/main" id="{0D006E33-86AC-42A8-8FA7-54E5E732E9C0}"/>
                </a:ext>
              </a:extLst>
            </p:cNvPr>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1708;p71">
              <a:extLst>
                <a:ext uri="{FF2B5EF4-FFF2-40B4-BE49-F238E27FC236}">
                  <a16:creationId xmlns:a16="http://schemas.microsoft.com/office/drawing/2014/main" id="{212C0959-A978-4992-8574-765302288A25}"/>
                </a:ext>
              </a:extLst>
            </p:cNvPr>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1709;p71">
              <a:extLst>
                <a:ext uri="{FF2B5EF4-FFF2-40B4-BE49-F238E27FC236}">
                  <a16:creationId xmlns:a16="http://schemas.microsoft.com/office/drawing/2014/main" id="{6F8603F2-95FC-409D-8A7A-E468AC9C72AD}"/>
                </a:ext>
              </a:extLst>
            </p:cNvPr>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1710;p71">
              <a:extLst>
                <a:ext uri="{FF2B5EF4-FFF2-40B4-BE49-F238E27FC236}">
                  <a16:creationId xmlns:a16="http://schemas.microsoft.com/office/drawing/2014/main" id="{158C3FC0-A98A-4B76-AD23-00FCDE9353C4}"/>
                </a:ext>
              </a:extLst>
            </p:cNvPr>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1711;p71">
              <a:extLst>
                <a:ext uri="{FF2B5EF4-FFF2-40B4-BE49-F238E27FC236}">
                  <a16:creationId xmlns:a16="http://schemas.microsoft.com/office/drawing/2014/main" id="{4297FA88-71CF-4631-AA64-547328E01BF9}"/>
                </a:ext>
              </a:extLst>
            </p:cNvPr>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1712;p71">
              <a:extLst>
                <a:ext uri="{FF2B5EF4-FFF2-40B4-BE49-F238E27FC236}">
                  <a16:creationId xmlns:a16="http://schemas.microsoft.com/office/drawing/2014/main" id="{565D4AA4-8742-46AA-9CDE-B85FFA3DCBF3}"/>
                </a:ext>
              </a:extLst>
            </p:cNvPr>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1713;p71">
              <a:extLst>
                <a:ext uri="{FF2B5EF4-FFF2-40B4-BE49-F238E27FC236}">
                  <a16:creationId xmlns:a16="http://schemas.microsoft.com/office/drawing/2014/main" id="{4AA4CDEF-752B-4FC4-8A74-B76FFD7C0FEA}"/>
                </a:ext>
              </a:extLst>
            </p:cNvPr>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1714;p71">
              <a:extLst>
                <a:ext uri="{FF2B5EF4-FFF2-40B4-BE49-F238E27FC236}">
                  <a16:creationId xmlns:a16="http://schemas.microsoft.com/office/drawing/2014/main" id="{537B3D56-4EA9-4492-BD54-CF620ACD1999}"/>
                </a:ext>
              </a:extLst>
            </p:cNvPr>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1715;p71">
              <a:extLst>
                <a:ext uri="{FF2B5EF4-FFF2-40B4-BE49-F238E27FC236}">
                  <a16:creationId xmlns:a16="http://schemas.microsoft.com/office/drawing/2014/main" id="{CE6E5D8B-752D-4DA0-A52C-72C385EE9CBC}"/>
                </a:ext>
              </a:extLst>
            </p:cNvPr>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1716;p71">
              <a:extLst>
                <a:ext uri="{FF2B5EF4-FFF2-40B4-BE49-F238E27FC236}">
                  <a16:creationId xmlns:a16="http://schemas.microsoft.com/office/drawing/2014/main" id="{C2F3BAAB-A6FC-44FE-A293-9DF1C214B415}"/>
                </a:ext>
              </a:extLst>
            </p:cNvPr>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1717;p71">
              <a:extLst>
                <a:ext uri="{FF2B5EF4-FFF2-40B4-BE49-F238E27FC236}">
                  <a16:creationId xmlns:a16="http://schemas.microsoft.com/office/drawing/2014/main" id="{B03B416C-3D87-4375-8426-1F3F365487B4}"/>
                </a:ext>
              </a:extLst>
            </p:cNvPr>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1718;p71">
              <a:extLst>
                <a:ext uri="{FF2B5EF4-FFF2-40B4-BE49-F238E27FC236}">
                  <a16:creationId xmlns:a16="http://schemas.microsoft.com/office/drawing/2014/main" id="{4FEDC415-0DDA-49B8-8CF5-7B3F8D5D1086}"/>
                </a:ext>
              </a:extLst>
            </p:cNvPr>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1719;p71">
              <a:extLst>
                <a:ext uri="{FF2B5EF4-FFF2-40B4-BE49-F238E27FC236}">
                  <a16:creationId xmlns:a16="http://schemas.microsoft.com/office/drawing/2014/main" id="{37EA0152-52BA-49A9-ABA7-A0E98FFB4973}"/>
                </a:ext>
              </a:extLst>
            </p:cNvPr>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1720;p71">
              <a:extLst>
                <a:ext uri="{FF2B5EF4-FFF2-40B4-BE49-F238E27FC236}">
                  <a16:creationId xmlns:a16="http://schemas.microsoft.com/office/drawing/2014/main" id="{6118802E-55ED-49F1-A434-6DF84BCD72AB}"/>
                </a:ext>
              </a:extLst>
            </p:cNvPr>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1721;p71">
              <a:extLst>
                <a:ext uri="{FF2B5EF4-FFF2-40B4-BE49-F238E27FC236}">
                  <a16:creationId xmlns:a16="http://schemas.microsoft.com/office/drawing/2014/main" id="{23414ECC-E4AC-4B10-B221-421D2F218EE9}"/>
                </a:ext>
              </a:extLst>
            </p:cNvPr>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1722;p71">
              <a:extLst>
                <a:ext uri="{FF2B5EF4-FFF2-40B4-BE49-F238E27FC236}">
                  <a16:creationId xmlns:a16="http://schemas.microsoft.com/office/drawing/2014/main" id="{D136C023-F6AD-4A68-A4ED-AB818EC414D3}"/>
                </a:ext>
              </a:extLst>
            </p:cNvPr>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1723;p71">
              <a:extLst>
                <a:ext uri="{FF2B5EF4-FFF2-40B4-BE49-F238E27FC236}">
                  <a16:creationId xmlns:a16="http://schemas.microsoft.com/office/drawing/2014/main" id="{C72CB4F5-DF32-4DD9-BF63-B3E3AE34B868}"/>
                </a:ext>
              </a:extLst>
            </p:cNvPr>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1724;p71">
              <a:extLst>
                <a:ext uri="{FF2B5EF4-FFF2-40B4-BE49-F238E27FC236}">
                  <a16:creationId xmlns:a16="http://schemas.microsoft.com/office/drawing/2014/main" id="{C6E46AAE-9FDD-44F2-9A15-C9C5DC1012A6}"/>
                </a:ext>
              </a:extLst>
            </p:cNvPr>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1725;p71">
              <a:extLst>
                <a:ext uri="{FF2B5EF4-FFF2-40B4-BE49-F238E27FC236}">
                  <a16:creationId xmlns:a16="http://schemas.microsoft.com/office/drawing/2014/main" id="{AED8B6E9-34C6-452E-B9E1-2696884EF45D}"/>
                </a:ext>
              </a:extLst>
            </p:cNvPr>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1726;p71">
              <a:extLst>
                <a:ext uri="{FF2B5EF4-FFF2-40B4-BE49-F238E27FC236}">
                  <a16:creationId xmlns:a16="http://schemas.microsoft.com/office/drawing/2014/main" id="{756F1B9D-2850-4E66-8089-77C2B41957AA}"/>
                </a:ext>
              </a:extLst>
            </p:cNvPr>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1727;p71">
              <a:extLst>
                <a:ext uri="{FF2B5EF4-FFF2-40B4-BE49-F238E27FC236}">
                  <a16:creationId xmlns:a16="http://schemas.microsoft.com/office/drawing/2014/main" id="{BC5FFAF2-7475-49BE-91E7-914045F1652B}"/>
                </a:ext>
              </a:extLst>
            </p:cNvPr>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1728;p71">
              <a:extLst>
                <a:ext uri="{FF2B5EF4-FFF2-40B4-BE49-F238E27FC236}">
                  <a16:creationId xmlns:a16="http://schemas.microsoft.com/office/drawing/2014/main" id="{4FB1D00B-E9B2-440B-8DA7-BBD4CD63CE61}"/>
                </a:ext>
              </a:extLst>
            </p:cNvPr>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1729;p71">
              <a:extLst>
                <a:ext uri="{FF2B5EF4-FFF2-40B4-BE49-F238E27FC236}">
                  <a16:creationId xmlns:a16="http://schemas.microsoft.com/office/drawing/2014/main" id="{BEACBBBD-CBEA-4C09-B339-4734252F7A69}"/>
                </a:ext>
              </a:extLst>
            </p:cNvPr>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1730;p71">
              <a:extLst>
                <a:ext uri="{FF2B5EF4-FFF2-40B4-BE49-F238E27FC236}">
                  <a16:creationId xmlns:a16="http://schemas.microsoft.com/office/drawing/2014/main" id="{D4F11CFB-452E-42BB-A9D0-3E949D11C5D5}"/>
                </a:ext>
              </a:extLst>
            </p:cNvPr>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1731;p71">
              <a:extLst>
                <a:ext uri="{FF2B5EF4-FFF2-40B4-BE49-F238E27FC236}">
                  <a16:creationId xmlns:a16="http://schemas.microsoft.com/office/drawing/2014/main" id="{84CD4045-042A-4805-866E-1B38056D11CA}"/>
                </a:ext>
              </a:extLst>
            </p:cNvPr>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1732;p71">
              <a:extLst>
                <a:ext uri="{FF2B5EF4-FFF2-40B4-BE49-F238E27FC236}">
                  <a16:creationId xmlns:a16="http://schemas.microsoft.com/office/drawing/2014/main" id="{80278793-F170-4869-907F-9C0AD35F631B}"/>
                </a:ext>
              </a:extLst>
            </p:cNvPr>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1733;p71">
              <a:extLst>
                <a:ext uri="{FF2B5EF4-FFF2-40B4-BE49-F238E27FC236}">
                  <a16:creationId xmlns:a16="http://schemas.microsoft.com/office/drawing/2014/main" id="{2EEA015D-0A3D-4368-9A0F-9E08DB6CE3C3}"/>
                </a:ext>
              </a:extLst>
            </p:cNvPr>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1734;p71">
              <a:extLst>
                <a:ext uri="{FF2B5EF4-FFF2-40B4-BE49-F238E27FC236}">
                  <a16:creationId xmlns:a16="http://schemas.microsoft.com/office/drawing/2014/main" id="{5B5418E6-9B1F-4CFD-9B24-571BC5AA6386}"/>
                </a:ext>
              </a:extLst>
            </p:cNvPr>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735;p71">
              <a:extLst>
                <a:ext uri="{FF2B5EF4-FFF2-40B4-BE49-F238E27FC236}">
                  <a16:creationId xmlns:a16="http://schemas.microsoft.com/office/drawing/2014/main" id="{72D73D80-B1EA-436C-A9C8-137037D29C95}"/>
                </a:ext>
              </a:extLst>
            </p:cNvPr>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736;p71">
              <a:extLst>
                <a:ext uri="{FF2B5EF4-FFF2-40B4-BE49-F238E27FC236}">
                  <a16:creationId xmlns:a16="http://schemas.microsoft.com/office/drawing/2014/main" id="{D6AD80DF-7BD2-477B-9E97-1D93132E4806}"/>
                </a:ext>
              </a:extLst>
            </p:cNvPr>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737;p71">
              <a:extLst>
                <a:ext uri="{FF2B5EF4-FFF2-40B4-BE49-F238E27FC236}">
                  <a16:creationId xmlns:a16="http://schemas.microsoft.com/office/drawing/2014/main" id="{F2474DF9-8D71-4D1D-B53F-1298C6ED8334}"/>
                </a:ext>
              </a:extLst>
            </p:cNvPr>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738;p71">
              <a:extLst>
                <a:ext uri="{FF2B5EF4-FFF2-40B4-BE49-F238E27FC236}">
                  <a16:creationId xmlns:a16="http://schemas.microsoft.com/office/drawing/2014/main" id="{51B845CB-0535-4B0F-B1B0-F87E392047FA}"/>
                </a:ext>
              </a:extLst>
            </p:cNvPr>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739;p71">
              <a:extLst>
                <a:ext uri="{FF2B5EF4-FFF2-40B4-BE49-F238E27FC236}">
                  <a16:creationId xmlns:a16="http://schemas.microsoft.com/office/drawing/2014/main" id="{89746BEA-3B23-44FA-B40F-B781EE4A6660}"/>
                </a:ext>
              </a:extLst>
            </p:cNvPr>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740;p71">
              <a:extLst>
                <a:ext uri="{FF2B5EF4-FFF2-40B4-BE49-F238E27FC236}">
                  <a16:creationId xmlns:a16="http://schemas.microsoft.com/office/drawing/2014/main" id="{223E99B3-7D71-4688-B287-119628A1A540}"/>
                </a:ext>
              </a:extLst>
            </p:cNvPr>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741;p71">
              <a:extLst>
                <a:ext uri="{FF2B5EF4-FFF2-40B4-BE49-F238E27FC236}">
                  <a16:creationId xmlns:a16="http://schemas.microsoft.com/office/drawing/2014/main" id="{75F8A139-77FF-4CB9-AC96-DF2C1DB23DBF}"/>
                </a:ext>
              </a:extLst>
            </p:cNvPr>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742;p71">
              <a:extLst>
                <a:ext uri="{FF2B5EF4-FFF2-40B4-BE49-F238E27FC236}">
                  <a16:creationId xmlns:a16="http://schemas.microsoft.com/office/drawing/2014/main" id="{FAAEB511-8BE1-4F63-ABB5-B32A4E30111D}"/>
                </a:ext>
              </a:extLst>
            </p:cNvPr>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743;p71">
              <a:extLst>
                <a:ext uri="{FF2B5EF4-FFF2-40B4-BE49-F238E27FC236}">
                  <a16:creationId xmlns:a16="http://schemas.microsoft.com/office/drawing/2014/main" id="{B282DC31-127C-4763-989C-A23762E75D67}"/>
                </a:ext>
              </a:extLst>
            </p:cNvPr>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744;p71">
              <a:extLst>
                <a:ext uri="{FF2B5EF4-FFF2-40B4-BE49-F238E27FC236}">
                  <a16:creationId xmlns:a16="http://schemas.microsoft.com/office/drawing/2014/main" id="{819DEDE1-420F-4F3E-B66A-8266BB63BE72}"/>
                </a:ext>
              </a:extLst>
            </p:cNvPr>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745;p71">
              <a:extLst>
                <a:ext uri="{FF2B5EF4-FFF2-40B4-BE49-F238E27FC236}">
                  <a16:creationId xmlns:a16="http://schemas.microsoft.com/office/drawing/2014/main" id="{33B5C391-99F0-4F00-BF6E-68FB73A6514A}"/>
                </a:ext>
              </a:extLst>
            </p:cNvPr>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746;p71">
              <a:extLst>
                <a:ext uri="{FF2B5EF4-FFF2-40B4-BE49-F238E27FC236}">
                  <a16:creationId xmlns:a16="http://schemas.microsoft.com/office/drawing/2014/main" id="{FBDC02D6-1A3D-4BD0-BE5B-2E61FE7DE427}"/>
                </a:ext>
              </a:extLst>
            </p:cNvPr>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747;p71">
              <a:extLst>
                <a:ext uri="{FF2B5EF4-FFF2-40B4-BE49-F238E27FC236}">
                  <a16:creationId xmlns:a16="http://schemas.microsoft.com/office/drawing/2014/main" id="{0B5F8E42-287E-4C0A-94F3-78D5A99A0FA7}"/>
                </a:ext>
              </a:extLst>
            </p:cNvPr>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748;p71">
              <a:extLst>
                <a:ext uri="{FF2B5EF4-FFF2-40B4-BE49-F238E27FC236}">
                  <a16:creationId xmlns:a16="http://schemas.microsoft.com/office/drawing/2014/main" id="{705AB4AB-124A-46F9-A053-C992CEF4CD0B}"/>
                </a:ext>
              </a:extLst>
            </p:cNvPr>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749;p71">
              <a:extLst>
                <a:ext uri="{FF2B5EF4-FFF2-40B4-BE49-F238E27FC236}">
                  <a16:creationId xmlns:a16="http://schemas.microsoft.com/office/drawing/2014/main" id="{27ACD9DF-C663-4787-B08C-011D13266151}"/>
                </a:ext>
              </a:extLst>
            </p:cNvPr>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750;p71">
              <a:extLst>
                <a:ext uri="{FF2B5EF4-FFF2-40B4-BE49-F238E27FC236}">
                  <a16:creationId xmlns:a16="http://schemas.microsoft.com/office/drawing/2014/main" id="{379DD399-6F3E-4AB0-9572-3A7FEBB6D3E5}"/>
                </a:ext>
              </a:extLst>
            </p:cNvPr>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751;p71">
              <a:extLst>
                <a:ext uri="{FF2B5EF4-FFF2-40B4-BE49-F238E27FC236}">
                  <a16:creationId xmlns:a16="http://schemas.microsoft.com/office/drawing/2014/main" id="{C0B4CAB1-D7A9-45B3-9A5F-975E61B7C4B0}"/>
                </a:ext>
              </a:extLst>
            </p:cNvPr>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752;p71">
              <a:extLst>
                <a:ext uri="{FF2B5EF4-FFF2-40B4-BE49-F238E27FC236}">
                  <a16:creationId xmlns:a16="http://schemas.microsoft.com/office/drawing/2014/main" id="{F60AC771-6009-4749-B04C-9E980E4BDA2B}"/>
                </a:ext>
              </a:extLst>
            </p:cNvPr>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753;p71">
              <a:extLst>
                <a:ext uri="{FF2B5EF4-FFF2-40B4-BE49-F238E27FC236}">
                  <a16:creationId xmlns:a16="http://schemas.microsoft.com/office/drawing/2014/main" id="{423C6903-E52D-44AE-BF2F-D7261E950D3B}"/>
                </a:ext>
              </a:extLst>
            </p:cNvPr>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754;p71">
              <a:extLst>
                <a:ext uri="{FF2B5EF4-FFF2-40B4-BE49-F238E27FC236}">
                  <a16:creationId xmlns:a16="http://schemas.microsoft.com/office/drawing/2014/main" id="{0290910A-E130-4EB9-9476-E50768A241E1}"/>
                </a:ext>
              </a:extLst>
            </p:cNvPr>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755;p71">
              <a:extLst>
                <a:ext uri="{FF2B5EF4-FFF2-40B4-BE49-F238E27FC236}">
                  <a16:creationId xmlns:a16="http://schemas.microsoft.com/office/drawing/2014/main" id="{4F725E84-AA10-4A44-8359-26EE57FD2457}"/>
                </a:ext>
              </a:extLst>
            </p:cNvPr>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756;p71">
              <a:extLst>
                <a:ext uri="{FF2B5EF4-FFF2-40B4-BE49-F238E27FC236}">
                  <a16:creationId xmlns:a16="http://schemas.microsoft.com/office/drawing/2014/main" id="{BD20D099-005A-4930-9819-47637437433D}"/>
                </a:ext>
              </a:extLst>
            </p:cNvPr>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757;p71">
              <a:extLst>
                <a:ext uri="{FF2B5EF4-FFF2-40B4-BE49-F238E27FC236}">
                  <a16:creationId xmlns:a16="http://schemas.microsoft.com/office/drawing/2014/main" id="{5556630E-5ECB-413E-A4F9-FF0686791A96}"/>
                </a:ext>
              </a:extLst>
            </p:cNvPr>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758;p71">
              <a:extLst>
                <a:ext uri="{FF2B5EF4-FFF2-40B4-BE49-F238E27FC236}">
                  <a16:creationId xmlns:a16="http://schemas.microsoft.com/office/drawing/2014/main" id="{652FC480-2F59-4D0B-93D7-ED1452E3F95E}"/>
                </a:ext>
              </a:extLst>
            </p:cNvPr>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759;p71">
              <a:extLst>
                <a:ext uri="{FF2B5EF4-FFF2-40B4-BE49-F238E27FC236}">
                  <a16:creationId xmlns:a16="http://schemas.microsoft.com/office/drawing/2014/main" id="{2BDF5BE4-B568-47B2-A042-568397FBF484}"/>
                </a:ext>
              </a:extLst>
            </p:cNvPr>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760;p71">
              <a:extLst>
                <a:ext uri="{FF2B5EF4-FFF2-40B4-BE49-F238E27FC236}">
                  <a16:creationId xmlns:a16="http://schemas.microsoft.com/office/drawing/2014/main" id="{EB43689B-877E-44DC-9AC7-A32B2EEBAD71}"/>
                </a:ext>
              </a:extLst>
            </p:cNvPr>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6" name="Google Shape;11761;p71">
              <a:extLst>
                <a:ext uri="{FF2B5EF4-FFF2-40B4-BE49-F238E27FC236}">
                  <a16:creationId xmlns:a16="http://schemas.microsoft.com/office/drawing/2014/main" id="{28A4C604-93E9-4414-BF42-312928BCDF01}"/>
                </a:ext>
              </a:extLst>
            </p:cNvPr>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7" name="Google Shape;11762;p71">
              <a:extLst>
                <a:ext uri="{FF2B5EF4-FFF2-40B4-BE49-F238E27FC236}">
                  <a16:creationId xmlns:a16="http://schemas.microsoft.com/office/drawing/2014/main" id="{1B2D761B-636E-45F2-9FB6-D5D011285BAD}"/>
                </a:ext>
              </a:extLst>
            </p:cNvPr>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8" name="Google Shape;11763;p71">
              <a:extLst>
                <a:ext uri="{FF2B5EF4-FFF2-40B4-BE49-F238E27FC236}">
                  <a16:creationId xmlns:a16="http://schemas.microsoft.com/office/drawing/2014/main" id="{C7DC39BD-0EE4-4CD4-A7E9-735C210EF798}"/>
                </a:ext>
              </a:extLst>
            </p:cNvPr>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9" name="Google Shape;11764;p71">
              <a:extLst>
                <a:ext uri="{FF2B5EF4-FFF2-40B4-BE49-F238E27FC236}">
                  <a16:creationId xmlns:a16="http://schemas.microsoft.com/office/drawing/2014/main" id="{16A4591C-B601-438C-9CF3-144A29D99736}"/>
                </a:ext>
              </a:extLst>
            </p:cNvPr>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765;p71">
              <a:extLst>
                <a:ext uri="{FF2B5EF4-FFF2-40B4-BE49-F238E27FC236}">
                  <a16:creationId xmlns:a16="http://schemas.microsoft.com/office/drawing/2014/main" id="{E890D3B6-88BE-4DCB-9491-BFA596C097CB}"/>
                </a:ext>
              </a:extLst>
            </p:cNvPr>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766;p71">
              <a:extLst>
                <a:ext uri="{FF2B5EF4-FFF2-40B4-BE49-F238E27FC236}">
                  <a16:creationId xmlns:a16="http://schemas.microsoft.com/office/drawing/2014/main" id="{2CC56930-6A63-4217-9549-39D1B6BE92F5}"/>
                </a:ext>
              </a:extLst>
            </p:cNvPr>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767;p71">
              <a:extLst>
                <a:ext uri="{FF2B5EF4-FFF2-40B4-BE49-F238E27FC236}">
                  <a16:creationId xmlns:a16="http://schemas.microsoft.com/office/drawing/2014/main" id="{6C57B4C1-FE91-4652-92AF-139D3F4B8142}"/>
                </a:ext>
              </a:extLst>
            </p:cNvPr>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768;p71">
              <a:extLst>
                <a:ext uri="{FF2B5EF4-FFF2-40B4-BE49-F238E27FC236}">
                  <a16:creationId xmlns:a16="http://schemas.microsoft.com/office/drawing/2014/main" id="{F996D56C-F19D-4086-A0E2-52F6CB012598}"/>
                </a:ext>
              </a:extLst>
            </p:cNvPr>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4" name="Google Shape;11769;p71">
              <a:extLst>
                <a:ext uri="{FF2B5EF4-FFF2-40B4-BE49-F238E27FC236}">
                  <a16:creationId xmlns:a16="http://schemas.microsoft.com/office/drawing/2014/main" id="{3568352F-42C8-49C4-A3B5-269B019BDEBA}"/>
                </a:ext>
              </a:extLst>
            </p:cNvPr>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770;p71">
              <a:extLst>
                <a:ext uri="{FF2B5EF4-FFF2-40B4-BE49-F238E27FC236}">
                  <a16:creationId xmlns:a16="http://schemas.microsoft.com/office/drawing/2014/main" id="{6D9CB56A-A330-4961-BCA0-D03B4E769EF3}"/>
                </a:ext>
              </a:extLst>
            </p:cNvPr>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771;p71">
              <a:extLst>
                <a:ext uri="{FF2B5EF4-FFF2-40B4-BE49-F238E27FC236}">
                  <a16:creationId xmlns:a16="http://schemas.microsoft.com/office/drawing/2014/main" id="{F6F44D51-D549-4BE5-BBB2-EE7E4A956FC9}"/>
                </a:ext>
              </a:extLst>
            </p:cNvPr>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772;p71">
              <a:extLst>
                <a:ext uri="{FF2B5EF4-FFF2-40B4-BE49-F238E27FC236}">
                  <a16:creationId xmlns:a16="http://schemas.microsoft.com/office/drawing/2014/main" id="{FF5BAC65-790A-4356-A734-3EA11A1BE882}"/>
                </a:ext>
              </a:extLst>
            </p:cNvPr>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773;p71">
              <a:extLst>
                <a:ext uri="{FF2B5EF4-FFF2-40B4-BE49-F238E27FC236}">
                  <a16:creationId xmlns:a16="http://schemas.microsoft.com/office/drawing/2014/main" id="{1709A93B-7E30-4484-A0A2-78942AC88666}"/>
                </a:ext>
              </a:extLst>
            </p:cNvPr>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774;p71">
              <a:extLst>
                <a:ext uri="{FF2B5EF4-FFF2-40B4-BE49-F238E27FC236}">
                  <a16:creationId xmlns:a16="http://schemas.microsoft.com/office/drawing/2014/main" id="{A41CC5EF-9ECF-4087-8E5A-A5A28EC43E36}"/>
                </a:ext>
              </a:extLst>
            </p:cNvPr>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775;p71">
              <a:extLst>
                <a:ext uri="{FF2B5EF4-FFF2-40B4-BE49-F238E27FC236}">
                  <a16:creationId xmlns:a16="http://schemas.microsoft.com/office/drawing/2014/main" id="{5E9AD4F7-F69C-453A-996D-2E34A420FD51}"/>
                </a:ext>
              </a:extLst>
            </p:cNvPr>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1" name="Google Shape;11776;p71">
              <a:extLst>
                <a:ext uri="{FF2B5EF4-FFF2-40B4-BE49-F238E27FC236}">
                  <a16:creationId xmlns:a16="http://schemas.microsoft.com/office/drawing/2014/main" id="{D4448EA9-F6C6-478E-B205-8C05AF40208A}"/>
                </a:ext>
              </a:extLst>
            </p:cNvPr>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777;p71">
              <a:extLst>
                <a:ext uri="{FF2B5EF4-FFF2-40B4-BE49-F238E27FC236}">
                  <a16:creationId xmlns:a16="http://schemas.microsoft.com/office/drawing/2014/main" id="{81DA970F-ABEE-40C9-A27C-869511238530}"/>
                </a:ext>
              </a:extLst>
            </p:cNvPr>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778;p71">
              <a:extLst>
                <a:ext uri="{FF2B5EF4-FFF2-40B4-BE49-F238E27FC236}">
                  <a16:creationId xmlns:a16="http://schemas.microsoft.com/office/drawing/2014/main" id="{62544691-A59B-4FA0-8D2F-5AAD803C7A4A}"/>
                </a:ext>
              </a:extLst>
            </p:cNvPr>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4" name="Google Shape;11779;p71">
              <a:extLst>
                <a:ext uri="{FF2B5EF4-FFF2-40B4-BE49-F238E27FC236}">
                  <a16:creationId xmlns:a16="http://schemas.microsoft.com/office/drawing/2014/main" id="{689336D7-F23C-482F-B691-39239F11E792}"/>
                </a:ext>
              </a:extLst>
            </p:cNvPr>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5" name="Google Shape;11780;p71">
              <a:extLst>
                <a:ext uri="{FF2B5EF4-FFF2-40B4-BE49-F238E27FC236}">
                  <a16:creationId xmlns:a16="http://schemas.microsoft.com/office/drawing/2014/main" id="{95DA2451-7144-475C-AC57-0A99BE24220E}"/>
                </a:ext>
              </a:extLst>
            </p:cNvPr>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781;p71">
              <a:extLst>
                <a:ext uri="{FF2B5EF4-FFF2-40B4-BE49-F238E27FC236}">
                  <a16:creationId xmlns:a16="http://schemas.microsoft.com/office/drawing/2014/main" id="{58957612-F22C-4034-A862-8CEE2BB94686}"/>
                </a:ext>
              </a:extLst>
            </p:cNvPr>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782;p71">
              <a:extLst>
                <a:ext uri="{FF2B5EF4-FFF2-40B4-BE49-F238E27FC236}">
                  <a16:creationId xmlns:a16="http://schemas.microsoft.com/office/drawing/2014/main" id="{FD69918B-4023-4312-AB8D-E90BA386E6A3}"/>
                </a:ext>
              </a:extLst>
            </p:cNvPr>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783;p71">
              <a:extLst>
                <a:ext uri="{FF2B5EF4-FFF2-40B4-BE49-F238E27FC236}">
                  <a16:creationId xmlns:a16="http://schemas.microsoft.com/office/drawing/2014/main" id="{55C42628-59E7-4D63-8019-CFB6AAB6365C}"/>
                </a:ext>
              </a:extLst>
            </p:cNvPr>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784;p71">
              <a:extLst>
                <a:ext uri="{FF2B5EF4-FFF2-40B4-BE49-F238E27FC236}">
                  <a16:creationId xmlns:a16="http://schemas.microsoft.com/office/drawing/2014/main" id="{EF7B5C72-2884-41F9-85B0-B49032377A81}"/>
                </a:ext>
              </a:extLst>
            </p:cNvPr>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785;p71">
              <a:extLst>
                <a:ext uri="{FF2B5EF4-FFF2-40B4-BE49-F238E27FC236}">
                  <a16:creationId xmlns:a16="http://schemas.microsoft.com/office/drawing/2014/main" id="{61C66287-CB38-486B-A7CB-B4147EB50459}"/>
                </a:ext>
              </a:extLst>
            </p:cNvPr>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786;p71">
              <a:extLst>
                <a:ext uri="{FF2B5EF4-FFF2-40B4-BE49-F238E27FC236}">
                  <a16:creationId xmlns:a16="http://schemas.microsoft.com/office/drawing/2014/main" id="{8B8CDE19-830E-4B43-BEC8-8FEF7745E1B1}"/>
                </a:ext>
              </a:extLst>
            </p:cNvPr>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11787;p71">
              <a:extLst>
                <a:ext uri="{FF2B5EF4-FFF2-40B4-BE49-F238E27FC236}">
                  <a16:creationId xmlns:a16="http://schemas.microsoft.com/office/drawing/2014/main" id="{F2468172-3D0E-40E4-8FD2-7FE427D14623}"/>
                </a:ext>
              </a:extLst>
            </p:cNvPr>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3" name="Google Shape;11788;p71">
              <a:extLst>
                <a:ext uri="{FF2B5EF4-FFF2-40B4-BE49-F238E27FC236}">
                  <a16:creationId xmlns:a16="http://schemas.microsoft.com/office/drawing/2014/main" id="{3DA1D1A6-E6CE-4A89-B2D6-CAA632121F87}"/>
                </a:ext>
              </a:extLst>
            </p:cNvPr>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789;p71">
              <a:extLst>
                <a:ext uri="{FF2B5EF4-FFF2-40B4-BE49-F238E27FC236}">
                  <a16:creationId xmlns:a16="http://schemas.microsoft.com/office/drawing/2014/main" id="{34D645EB-F36F-47E3-91D1-C04726FAA8B9}"/>
                </a:ext>
              </a:extLst>
            </p:cNvPr>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790;p71">
              <a:extLst>
                <a:ext uri="{FF2B5EF4-FFF2-40B4-BE49-F238E27FC236}">
                  <a16:creationId xmlns:a16="http://schemas.microsoft.com/office/drawing/2014/main" id="{433801F5-ABF3-44CA-AD33-A90A36681A05}"/>
                </a:ext>
              </a:extLst>
            </p:cNvPr>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791;p71">
              <a:extLst>
                <a:ext uri="{FF2B5EF4-FFF2-40B4-BE49-F238E27FC236}">
                  <a16:creationId xmlns:a16="http://schemas.microsoft.com/office/drawing/2014/main" id="{AB32BE79-F209-4FE5-B554-B388E2CB1457}"/>
                </a:ext>
              </a:extLst>
            </p:cNvPr>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792;p71">
              <a:extLst>
                <a:ext uri="{FF2B5EF4-FFF2-40B4-BE49-F238E27FC236}">
                  <a16:creationId xmlns:a16="http://schemas.microsoft.com/office/drawing/2014/main" id="{75BBFBF1-A054-4DD6-9B40-53E8BFA42EC3}"/>
                </a:ext>
              </a:extLst>
            </p:cNvPr>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793;p71">
              <a:extLst>
                <a:ext uri="{FF2B5EF4-FFF2-40B4-BE49-F238E27FC236}">
                  <a16:creationId xmlns:a16="http://schemas.microsoft.com/office/drawing/2014/main" id="{A02C406A-4E3E-4C96-AFB1-3B9E76221EEB}"/>
                </a:ext>
              </a:extLst>
            </p:cNvPr>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794;p71">
              <a:extLst>
                <a:ext uri="{FF2B5EF4-FFF2-40B4-BE49-F238E27FC236}">
                  <a16:creationId xmlns:a16="http://schemas.microsoft.com/office/drawing/2014/main" id="{096B84FE-5D27-4623-B45B-F2386AA92152}"/>
                </a:ext>
              </a:extLst>
            </p:cNvPr>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795;p71">
              <a:extLst>
                <a:ext uri="{FF2B5EF4-FFF2-40B4-BE49-F238E27FC236}">
                  <a16:creationId xmlns:a16="http://schemas.microsoft.com/office/drawing/2014/main" id="{6741E1C2-6C61-4E75-B8B2-2089FF7C5F14}"/>
                </a:ext>
              </a:extLst>
            </p:cNvPr>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796;p71">
              <a:extLst>
                <a:ext uri="{FF2B5EF4-FFF2-40B4-BE49-F238E27FC236}">
                  <a16:creationId xmlns:a16="http://schemas.microsoft.com/office/drawing/2014/main" id="{B1EF05C9-E810-40A3-856A-908B897A165F}"/>
                </a:ext>
              </a:extLst>
            </p:cNvPr>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797;p71">
              <a:extLst>
                <a:ext uri="{FF2B5EF4-FFF2-40B4-BE49-F238E27FC236}">
                  <a16:creationId xmlns:a16="http://schemas.microsoft.com/office/drawing/2014/main" id="{25F94422-D065-490D-AE15-B5350728ABAA}"/>
                </a:ext>
              </a:extLst>
            </p:cNvPr>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798;p71">
              <a:extLst>
                <a:ext uri="{FF2B5EF4-FFF2-40B4-BE49-F238E27FC236}">
                  <a16:creationId xmlns:a16="http://schemas.microsoft.com/office/drawing/2014/main" id="{271D192D-19E3-468C-9B3E-9FB30139BEA2}"/>
                </a:ext>
              </a:extLst>
            </p:cNvPr>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799;p71">
              <a:extLst>
                <a:ext uri="{FF2B5EF4-FFF2-40B4-BE49-F238E27FC236}">
                  <a16:creationId xmlns:a16="http://schemas.microsoft.com/office/drawing/2014/main" id="{F942C3F4-C914-4FBF-B855-AC714F4665F9}"/>
                </a:ext>
              </a:extLst>
            </p:cNvPr>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5" name="Google Shape;11800;p71">
              <a:extLst>
                <a:ext uri="{FF2B5EF4-FFF2-40B4-BE49-F238E27FC236}">
                  <a16:creationId xmlns:a16="http://schemas.microsoft.com/office/drawing/2014/main" id="{E2247F03-DE61-4A20-9FFD-0DBC39C56C04}"/>
                </a:ext>
              </a:extLst>
            </p:cNvPr>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801;p71">
              <a:extLst>
                <a:ext uri="{FF2B5EF4-FFF2-40B4-BE49-F238E27FC236}">
                  <a16:creationId xmlns:a16="http://schemas.microsoft.com/office/drawing/2014/main" id="{64E5D089-83E5-46E4-9853-F1FE6546E67C}"/>
                </a:ext>
              </a:extLst>
            </p:cNvPr>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802;p71">
              <a:extLst>
                <a:ext uri="{FF2B5EF4-FFF2-40B4-BE49-F238E27FC236}">
                  <a16:creationId xmlns:a16="http://schemas.microsoft.com/office/drawing/2014/main" id="{4FA310D7-82F5-43E5-B05B-0E64250992F4}"/>
                </a:ext>
              </a:extLst>
            </p:cNvPr>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803;p71">
              <a:extLst>
                <a:ext uri="{FF2B5EF4-FFF2-40B4-BE49-F238E27FC236}">
                  <a16:creationId xmlns:a16="http://schemas.microsoft.com/office/drawing/2014/main" id="{19835769-D4C1-4A4D-91BB-00E11194E91C}"/>
                </a:ext>
              </a:extLst>
            </p:cNvPr>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804;p71">
              <a:extLst>
                <a:ext uri="{FF2B5EF4-FFF2-40B4-BE49-F238E27FC236}">
                  <a16:creationId xmlns:a16="http://schemas.microsoft.com/office/drawing/2014/main" id="{44DB2312-A20C-4692-92B8-79577640C67F}"/>
                </a:ext>
              </a:extLst>
            </p:cNvPr>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805;p71">
              <a:extLst>
                <a:ext uri="{FF2B5EF4-FFF2-40B4-BE49-F238E27FC236}">
                  <a16:creationId xmlns:a16="http://schemas.microsoft.com/office/drawing/2014/main" id="{CD2BE283-6965-472A-886F-6A29AB732823}"/>
                </a:ext>
              </a:extLst>
            </p:cNvPr>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806;p71">
              <a:extLst>
                <a:ext uri="{FF2B5EF4-FFF2-40B4-BE49-F238E27FC236}">
                  <a16:creationId xmlns:a16="http://schemas.microsoft.com/office/drawing/2014/main" id="{5E95BA22-3BE1-4747-B5AC-7B4743F94469}"/>
                </a:ext>
              </a:extLst>
            </p:cNvPr>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807;p71">
              <a:extLst>
                <a:ext uri="{FF2B5EF4-FFF2-40B4-BE49-F238E27FC236}">
                  <a16:creationId xmlns:a16="http://schemas.microsoft.com/office/drawing/2014/main" id="{AAC5F5B0-149A-4EE1-A9E6-F06D0B291616}"/>
                </a:ext>
              </a:extLst>
            </p:cNvPr>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808;p71">
              <a:extLst>
                <a:ext uri="{FF2B5EF4-FFF2-40B4-BE49-F238E27FC236}">
                  <a16:creationId xmlns:a16="http://schemas.microsoft.com/office/drawing/2014/main" id="{0B22AC07-980C-4455-8E76-7F8415FF7381}"/>
                </a:ext>
              </a:extLst>
            </p:cNvPr>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809;p71">
              <a:extLst>
                <a:ext uri="{FF2B5EF4-FFF2-40B4-BE49-F238E27FC236}">
                  <a16:creationId xmlns:a16="http://schemas.microsoft.com/office/drawing/2014/main" id="{7C5306C9-6F20-4E9F-8831-662B7A867059}"/>
                </a:ext>
              </a:extLst>
            </p:cNvPr>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5" name="Google Shape;11810;p71">
              <a:extLst>
                <a:ext uri="{FF2B5EF4-FFF2-40B4-BE49-F238E27FC236}">
                  <a16:creationId xmlns:a16="http://schemas.microsoft.com/office/drawing/2014/main" id="{4AC9B91F-5100-4D50-8ADD-42F5E25B3BA3}"/>
                </a:ext>
              </a:extLst>
            </p:cNvPr>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811;p71">
              <a:extLst>
                <a:ext uri="{FF2B5EF4-FFF2-40B4-BE49-F238E27FC236}">
                  <a16:creationId xmlns:a16="http://schemas.microsoft.com/office/drawing/2014/main" id="{333A4E2F-B379-4460-8285-E0B651BD532D}"/>
                </a:ext>
              </a:extLst>
            </p:cNvPr>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812;p71">
              <a:extLst>
                <a:ext uri="{FF2B5EF4-FFF2-40B4-BE49-F238E27FC236}">
                  <a16:creationId xmlns:a16="http://schemas.microsoft.com/office/drawing/2014/main" id="{826B86C2-EFBD-4E0B-859A-4C6A0ECF15BD}"/>
                </a:ext>
              </a:extLst>
            </p:cNvPr>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8" name="Google Shape;11813;p71">
              <a:extLst>
                <a:ext uri="{FF2B5EF4-FFF2-40B4-BE49-F238E27FC236}">
                  <a16:creationId xmlns:a16="http://schemas.microsoft.com/office/drawing/2014/main" id="{0619F4BB-3D37-4146-A435-0CF871E3B1D5}"/>
                </a:ext>
              </a:extLst>
            </p:cNvPr>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9" name="Google Shape;11814;p71">
              <a:extLst>
                <a:ext uri="{FF2B5EF4-FFF2-40B4-BE49-F238E27FC236}">
                  <a16:creationId xmlns:a16="http://schemas.microsoft.com/office/drawing/2014/main" id="{EFCAE0B4-B52A-45CD-8C50-FAD906EEA639}"/>
                </a:ext>
              </a:extLst>
            </p:cNvPr>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0" name="Google Shape;11815;p71">
              <a:extLst>
                <a:ext uri="{FF2B5EF4-FFF2-40B4-BE49-F238E27FC236}">
                  <a16:creationId xmlns:a16="http://schemas.microsoft.com/office/drawing/2014/main" id="{4F081F0D-F66F-4C64-A48F-0B49D469B38A}"/>
                </a:ext>
              </a:extLst>
            </p:cNvPr>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1" name="Google Shape;11816;p71">
              <a:extLst>
                <a:ext uri="{FF2B5EF4-FFF2-40B4-BE49-F238E27FC236}">
                  <a16:creationId xmlns:a16="http://schemas.microsoft.com/office/drawing/2014/main" id="{5E428B01-7DCC-4834-89B9-7E20E2ED8553}"/>
                </a:ext>
              </a:extLst>
            </p:cNvPr>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17;p71">
              <a:extLst>
                <a:ext uri="{FF2B5EF4-FFF2-40B4-BE49-F238E27FC236}">
                  <a16:creationId xmlns:a16="http://schemas.microsoft.com/office/drawing/2014/main" id="{9E6B8A51-422A-4080-AFF3-04023925564D}"/>
                </a:ext>
              </a:extLst>
            </p:cNvPr>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18;p71">
              <a:extLst>
                <a:ext uri="{FF2B5EF4-FFF2-40B4-BE49-F238E27FC236}">
                  <a16:creationId xmlns:a16="http://schemas.microsoft.com/office/drawing/2014/main" id="{35C2D091-83D2-4193-A599-50064668ADCC}"/>
                </a:ext>
              </a:extLst>
            </p:cNvPr>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4" name="Google Shape;11819;p71">
              <a:extLst>
                <a:ext uri="{FF2B5EF4-FFF2-40B4-BE49-F238E27FC236}">
                  <a16:creationId xmlns:a16="http://schemas.microsoft.com/office/drawing/2014/main" id="{DDE746C7-52E8-4E13-B25F-F786B4BE80C0}"/>
                </a:ext>
              </a:extLst>
            </p:cNvPr>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20;p71">
              <a:extLst>
                <a:ext uri="{FF2B5EF4-FFF2-40B4-BE49-F238E27FC236}">
                  <a16:creationId xmlns:a16="http://schemas.microsoft.com/office/drawing/2014/main" id="{A01BA628-8AC2-42D6-A092-07D9304D56D9}"/>
                </a:ext>
              </a:extLst>
            </p:cNvPr>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21;p71">
              <a:extLst>
                <a:ext uri="{FF2B5EF4-FFF2-40B4-BE49-F238E27FC236}">
                  <a16:creationId xmlns:a16="http://schemas.microsoft.com/office/drawing/2014/main" id="{0152FC63-0098-43DE-AD0D-EACAC5796D42}"/>
                </a:ext>
              </a:extLst>
            </p:cNvPr>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22;p71">
              <a:extLst>
                <a:ext uri="{FF2B5EF4-FFF2-40B4-BE49-F238E27FC236}">
                  <a16:creationId xmlns:a16="http://schemas.microsoft.com/office/drawing/2014/main" id="{ACF5CCAB-E126-42EB-9B89-05B37876DC16}"/>
                </a:ext>
              </a:extLst>
            </p:cNvPr>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23;p71">
              <a:extLst>
                <a:ext uri="{FF2B5EF4-FFF2-40B4-BE49-F238E27FC236}">
                  <a16:creationId xmlns:a16="http://schemas.microsoft.com/office/drawing/2014/main" id="{9AD7E4A2-7F3B-4FE3-B7A1-E693D50F01E8}"/>
                </a:ext>
              </a:extLst>
            </p:cNvPr>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9" name="Google Shape;11824;p71">
              <a:extLst>
                <a:ext uri="{FF2B5EF4-FFF2-40B4-BE49-F238E27FC236}">
                  <a16:creationId xmlns:a16="http://schemas.microsoft.com/office/drawing/2014/main" id="{8CB3CB30-FFC5-4BB6-A2AA-3608D7625A51}"/>
                </a:ext>
              </a:extLst>
            </p:cNvPr>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0" name="Google Shape;11825;p71">
              <a:extLst>
                <a:ext uri="{FF2B5EF4-FFF2-40B4-BE49-F238E27FC236}">
                  <a16:creationId xmlns:a16="http://schemas.microsoft.com/office/drawing/2014/main" id="{FFA71D50-AF36-4228-9BD5-F1D2A7C2033B}"/>
                </a:ext>
              </a:extLst>
            </p:cNvPr>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1" name="Google Shape;11826;p71">
              <a:extLst>
                <a:ext uri="{FF2B5EF4-FFF2-40B4-BE49-F238E27FC236}">
                  <a16:creationId xmlns:a16="http://schemas.microsoft.com/office/drawing/2014/main" id="{FE44FC67-0434-4D85-BB00-D1C33558F100}"/>
                </a:ext>
              </a:extLst>
            </p:cNvPr>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2" name="Google Shape;11827;p71">
              <a:extLst>
                <a:ext uri="{FF2B5EF4-FFF2-40B4-BE49-F238E27FC236}">
                  <a16:creationId xmlns:a16="http://schemas.microsoft.com/office/drawing/2014/main" id="{ABEF4398-69D1-4033-A425-B7C07F62968F}"/>
                </a:ext>
              </a:extLst>
            </p:cNvPr>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828;p71">
              <a:extLst>
                <a:ext uri="{FF2B5EF4-FFF2-40B4-BE49-F238E27FC236}">
                  <a16:creationId xmlns:a16="http://schemas.microsoft.com/office/drawing/2014/main" id="{0E737B7E-998D-4E82-9CDE-973BFC0AC419}"/>
                </a:ext>
              </a:extLst>
            </p:cNvPr>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829;p71">
              <a:extLst>
                <a:ext uri="{FF2B5EF4-FFF2-40B4-BE49-F238E27FC236}">
                  <a16:creationId xmlns:a16="http://schemas.microsoft.com/office/drawing/2014/main" id="{D5EC95D0-F225-47A4-9A7E-B3996731E80A}"/>
                </a:ext>
              </a:extLst>
            </p:cNvPr>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830;p71">
              <a:extLst>
                <a:ext uri="{FF2B5EF4-FFF2-40B4-BE49-F238E27FC236}">
                  <a16:creationId xmlns:a16="http://schemas.microsoft.com/office/drawing/2014/main" id="{6FBD57A0-8CF0-4D02-B1A1-338FDABCC6D1}"/>
                </a:ext>
              </a:extLst>
            </p:cNvPr>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831;p71">
              <a:extLst>
                <a:ext uri="{FF2B5EF4-FFF2-40B4-BE49-F238E27FC236}">
                  <a16:creationId xmlns:a16="http://schemas.microsoft.com/office/drawing/2014/main" id="{81131649-6555-4EAD-8ABF-74FD79B9B7AE}"/>
                </a:ext>
              </a:extLst>
            </p:cNvPr>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832;p71">
              <a:extLst>
                <a:ext uri="{FF2B5EF4-FFF2-40B4-BE49-F238E27FC236}">
                  <a16:creationId xmlns:a16="http://schemas.microsoft.com/office/drawing/2014/main" id="{68D7677A-714E-4309-8307-463E6245FB3E}"/>
                </a:ext>
              </a:extLst>
            </p:cNvPr>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8" name="Google Shape;11833;p71">
              <a:extLst>
                <a:ext uri="{FF2B5EF4-FFF2-40B4-BE49-F238E27FC236}">
                  <a16:creationId xmlns:a16="http://schemas.microsoft.com/office/drawing/2014/main" id="{A18632B0-3C4E-423D-97DB-6AA93423E7DE}"/>
                </a:ext>
              </a:extLst>
            </p:cNvPr>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834;p71">
              <a:extLst>
                <a:ext uri="{FF2B5EF4-FFF2-40B4-BE49-F238E27FC236}">
                  <a16:creationId xmlns:a16="http://schemas.microsoft.com/office/drawing/2014/main" id="{11FB7384-7145-46BB-98A0-AD19E483E1BD}"/>
                </a:ext>
              </a:extLst>
            </p:cNvPr>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0" name="Google Shape;11835;p71">
              <a:extLst>
                <a:ext uri="{FF2B5EF4-FFF2-40B4-BE49-F238E27FC236}">
                  <a16:creationId xmlns:a16="http://schemas.microsoft.com/office/drawing/2014/main" id="{1DBAE9CE-F171-462E-99B0-F4FE39D617A1}"/>
                </a:ext>
              </a:extLst>
            </p:cNvPr>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1" name="Google Shape;11836;p71">
              <a:extLst>
                <a:ext uri="{FF2B5EF4-FFF2-40B4-BE49-F238E27FC236}">
                  <a16:creationId xmlns:a16="http://schemas.microsoft.com/office/drawing/2014/main" id="{4030CD4C-B4B4-4328-95AA-210ADB0E396A}"/>
                </a:ext>
              </a:extLst>
            </p:cNvPr>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1837;p71">
              <a:extLst>
                <a:ext uri="{FF2B5EF4-FFF2-40B4-BE49-F238E27FC236}">
                  <a16:creationId xmlns:a16="http://schemas.microsoft.com/office/drawing/2014/main" id="{2A3FB009-2783-43BD-899C-1E8298B8C8F9}"/>
                </a:ext>
              </a:extLst>
            </p:cNvPr>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3" name="Google Shape;11838;p71">
              <a:extLst>
                <a:ext uri="{FF2B5EF4-FFF2-40B4-BE49-F238E27FC236}">
                  <a16:creationId xmlns:a16="http://schemas.microsoft.com/office/drawing/2014/main" id="{77FC973E-4DBB-484F-BC02-3FE2AF7E23B6}"/>
                </a:ext>
              </a:extLst>
            </p:cNvPr>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4" name="Google Shape;11839;p71">
              <a:extLst>
                <a:ext uri="{FF2B5EF4-FFF2-40B4-BE49-F238E27FC236}">
                  <a16:creationId xmlns:a16="http://schemas.microsoft.com/office/drawing/2014/main" id="{1D41C58E-6FD7-4FA5-B76B-5FBF39CE1B4B}"/>
                </a:ext>
              </a:extLst>
            </p:cNvPr>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1840;p71">
              <a:extLst>
                <a:ext uri="{FF2B5EF4-FFF2-40B4-BE49-F238E27FC236}">
                  <a16:creationId xmlns:a16="http://schemas.microsoft.com/office/drawing/2014/main" id="{4BA93FCF-97B9-4105-B3A2-4430831A22EA}"/>
                </a:ext>
              </a:extLst>
            </p:cNvPr>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6" name="Google Shape;11841;p71">
              <a:extLst>
                <a:ext uri="{FF2B5EF4-FFF2-40B4-BE49-F238E27FC236}">
                  <a16:creationId xmlns:a16="http://schemas.microsoft.com/office/drawing/2014/main" id="{0991AA4E-B208-48D8-AABF-285A26660241}"/>
                </a:ext>
              </a:extLst>
            </p:cNvPr>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7" name="Google Shape;11842;p71">
              <a:extLst>
                <a:ext uri="{FF2B5EF4-FFF2-40B4-BE49-F238E27FC236}">
                  <a16:creationId xmlns:a16="http://schemas.microsoft.com/office/drawing/2014/main" id="{37F6114A-426F-4195-91D0-0E9B5B9DBDA4}"/>
                </a:ext>
              </a:extLst>
            </p:cNvPr>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1843;p71">
              <a:extLst>
                <a:ext uri="{FF2B5EF4-FFF2-40B4-BE49-F238E27FC236}">
                  <a16:creationId xmlns:a16="http://schemas.microsoft.com/office/drawing/2014/main" id="{D67131C0-DD2A-4673-9F62-0F821476A620}"/>
                </a:ext>
              </a:extLst>
            </p:cNvPr>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1844;p71">
              <a:extLst>
                <a:ext uri="{FF2B5EF4-FFF2-40B4-BE49-F238E27FC236}">
                  <a16:creationId xmlns:a16="http://schemas.microsoft.com/office/drawing/2014/main" id="{AA4D72C6-2C21-41BC-BBC3-6D039E3E8008}"/>
                </a:ext>
              </a:extLst>
            </p:cNvPr>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1845;p71">
              <a:extLst>
                <a:ext uri="{FF2B5EF4-FFF2-40B4-BE49-F238E27FC236}">
                  <a16:creationId xmlns:a16="http://schemas.microsoft.com/office/drawing/2014/main" id="{73497741-3ADD-417F-A08F-77FDCA9EFDA4}"/>
                </a:ext>
              </a:extLst>
            </p:cNvPr>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1846;p71">
              <a:extLst>
                <a:ext uri="{FF2B5EF4-FFF2-40B4-BE49-F238E27FC236}">
                  <a16:creationId xmlns:a16="http://schemas.microsoft.com/office/drawing/2014/main" id="{D6F25933-FFBB-4F29-B551-8D03EAF2380E}"/>
                </a:ext>
              </a:extLst>
            </p:cNvPr>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1847;p71">
              <a:extLst>
                <a:ext uri="{FF2B5EF4-FFF2-40B4-BE49-F238E27FC236}">
                  <a16:creationId xmlns:a16="http://schemas.microsoft.com/office/drawing/2014/main" id="{5CB4EE64-BFC3-48CD-9BFB-D839DCFCC26C}"/>
                </a:ext>
              </a:extLst>
            </p:cNvPr>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1848;p71">
              <a:extLst>
                <a:ext uri="{FF2B5EF4-FFF2-40B4-BE49-F238E27FC236}">
                  <a16:creationId xmlns:a16="http://schemas.microsoft.com/office/drawing/2014/main" id="{7125F798-6038-42C9-BBC2-2C7109F355BF}"/>
                </a:ext>
              </a:extLst>
            </p:cNvPr>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1849;p71">
              <a:extLst>
                <a:ext uri="{FF2B5EF4-FFF2-40B4-BE49-F238E27FC236}">
                  <a16:creationId xmlns:a16="http://schemas.microsoft.com/office/drawing/2014/main" id="{C287312C-9C56-462F-BFAB-AA4688DD9F8B}"/>
                </a:ext>
              </a:extLst>
            </p:cNvPr>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1850;p71">
              <a:extLst>
                <a:ext uri="{FF2B5EF4-FFF2-40B4-BE49-F238E27FC236}">
                  <a16:creationId xmlns:a16="http://schemas.microsoft.com/office/drawing/2014/main" id="{70A41DD9-A2ED-4BB7-8EBB-C5D1D926C24A}"/>
                </a:ext>
              </a:extLst>
            </p:cNvPr>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1851;p71">
              <a:extLst>
                <a:ext uri="{FF2B5EF4-FFF2-40B4-BE49-F238E27FC236}">
                  <a16:creationId xmlns:a16="http://schemas.microsoft.com/office/drawing/2014/main" id="{4C124734-17ED-4AE4-9528-5A148F807C18}"/>
                </a:ext>
              </a:extLst>
            </p:cNvPr>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1852;p71">
              <a:extLst>
                <a:ext uri="{FF2B5EF4-FFF2-40B4-BE49-F238E27FC236}">
                  <a16:creationId xmlns:a16="http://schemas.microsoft.com/office/drawing/2014/main" id="{59DBA46F-CED9-421B-89BE-F0A769F01304}"/>
                </a:ext>
              </a:extLst>
            </p:cNvPr>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1853;p71">
              <a:extLst>
                <a:ext uri="{FF2B5EF4-FFF2-40B4-BE49-F238E27FC236}">
                  <a16:creationId xmlns:a16="http://schemas.microsoft.com/office/drawing/2014/main" id="{A0BAD365-3EC3-432D-81CC-3EE21E33620E}"/>
                </a:ext>
              </a:extLst>
            </p:cNvPr>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1854;p71">
              <a:extLst>
                <a:ext uri="{FF2B5EF4-FFF2-40B4-BE49-F238E27FC236}">
                  <a16:creationId xmlns:a16="http://schemas.microsoft.com/office/drawing/2014/main" id="{347088D4-BE1E-48BF-9193-8E8119DEE0C2}"/>
                </a:ext>
              </a:extLst>
            </p:cNvPr>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1855;p71">
              <a:extLst>
                <a:ext uri="{FF2B5EF4-FFF2-40B4-BE49-F238E27FC236}">
                  <a16:creationId xmlns:a16="http://schemas.microsoft.com/office/drawing/2014/main" id="{2BEAEE00-6884-43DF-9887-F24BBD2D073A}"/>
                </a:ext>
              </a:extLst>
            </p:cNvPr>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1856;p71">
              <a:extLst>
                <a:ext uri="{FF2B5EF4-FFF2-40B4-BE49-F238E27FC236}">
                  <a16:creationId xmlns:a16="http://schemas.microsoft.com/office/drawing/2014/main" id="{2AEACCE5-04F0-42C7-AF71-CBC2C6E724F7}"/>
                </a:ext>
              </a:extLst>
            </p:cNvPr>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1857;p71">
              <a:extLst>
                <a:ext uri="{FF2B5EF4-FFF2-40B4-BE49-F238E27FC236}">
                  <a16:creationId xmlns:a16="http://schemas.microsoft.com/office/drawing/2014/main" id="{A37A7FB7-8B03-4625-BE3E-684B4ABA2A70}"/>
                </a:ext>
              </a:extLst>
            </p:cNvPr>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1858;p71">
              <a:extLst>
                <a:ext uri="{FF2B5EF4-FFF2-40B4-BE49-F238E27FC236}">
                  <a16:creationId xmlns:a16="http://schemas.microsoft.com/office/drawing/2014/main" id="{01BB4FA9-4ECD-4FF8-985D-5EC8EE1758AA}"/>
                </a:ext>
              </a:extLst>
            </p:cNvPr>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1859;p71">
              <a:extLst>
                <a:ext uri="{FF2B5EF4-FFF2-40B4-BE49-F238E27FC236}">
                  <a16:creationId xmlns:a16="http://schemas.microsoft.com/office/drawing/2014/main" id="{5DFC78E7-C8A1-43BA-8FF3-1BDB6CD04128}"/>
                </a:ext>
              </a:extLst>
            </p:cNvPr>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1860;p71">
              <a:extLst>
                <a:ext uri="{FF2B5EF4-FFF2-40B4-BE49-F238E27FC236}">
                  <a16:creationId xmlns:a16="http://schemas.microsoft.com/office/drawing/2014/main" id="{8298B84D-8802-4E19-8235-BADC7B54689B}"/>
                </a:ext>
              </a:extLst>
            </p:cNvPr>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1861;p71">
              <a:extLst>
                <a:ext uri="{FF2B5EF4-FFF2-40B4-BE49-F238E27FC236}">
                  <a16:creationId xmlns:a16="http://schemas.microsoft.com/office/drawing/2014/main" id="{153080E3-39CB-476C-9B5D-FA0E195D64CB}"/>
                </a:ext>
              </a:extLst>
            </p:cNvPr>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1862;p71">
              <a:extLst>
                <a:ext uri="{FF2B5EF4-FFF2-40B4-BE49-F238E27FC236}">
                  <a16:creationId xmlns:a16="http://schemas.microsoft.com/office/drawing/2014/main" id="{6C462FD5-542C-4DC5-8CCC-66D4D6221294}"/>
                </a:ext>
              </a:extLst>
            </p:cNvPr>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1863;p71">
              <a:extLst>
                <a:ext uri="{FF2B5EF4-FFF2-40B4-BE49-F238E27FC236}">
                  <a16:creationId xmlns:a16="http://schemas.microsoft.com/office/drawing/2014/main" id="{89B18881-41B7-44E4-82D2-93385F7B2E09}"/>
                </a:ext>
              </a:extLst>
            </p:cNvPr>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1864;p71">
              <a:extLst>
                <a:ext uri="{FF2B5EF4-FFF2-40B4-BE49-F238E27FC236}">
                  <a16:creationId xmlns:a16="http://schemas.microsoft.com/office/drawing/2014/main" id="{76416286-FAE6-4FF0-AB9D-CADBD3724DC5}"/>
                </a:ext>
              </a:extLst>
            </p:cNvPr>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1865;p71">
              <a:extLst>
                <a:ext uri="{FF2B5EF4-FFF2-40B4-BE49-F238E27FC236}">
                  <a16:creationId xmlns:a16="http://schemas.microsoft.com/office/drawing/2014/main" id="{7E2E855E-4E56-4D1A-9932-D70EC49E47F8}"/>
                </a:ext>
              </a:extLst>
            </p:cNvPr>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1866;p71">
              <a:extLst>
                <a:ext uri="{FF2B5EF4-FFF2-40B4-BE49-F238E27FC236}">
                  <a16:creationId xmlns:a16="http://schemas.microsoft.com/office/drawing/2014/main" id="{D7C05D32-312E-41FC-B4EC-4081F027F3B5}"/>
                </a:ext>
              </a:extLst>
            </p:cNvPr>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1867;p71">
              <a:extLst>
                <a:ext uri="{FF2B5EF4-FFF2-40B4-BE49-F238E27FC236}">
                  <a16:creationId xmlns:a16="http://schemas.microsoft.com/office/drawing/2014/main" id="{4A5B5A9F-043D-4EB7-AFB8-2F5F2887E737}"/>
                </a:ext>
              </a:extLst>
            </p:cNvPr>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1868;p71">
              <a:extLst>
                <a:ext uri="{FF2B5EF4-FFF2-40B4-BE49-F238E27FC236}">
                  <a16:creationId xmlns:a16="http://schemas.microsoft.com/office/drawing/2014/main" id="{8399466D-F29D-406B-9875-33FF5B58F032}"/>
                </a:ext>
              </a:extLst>
            </p:cNvPr>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1869;p71">
              <a:extLst>
                <a:ext uri="{FF2B5EF4-FFF2-40B4-BE49-F238E27FC236}">
                  <a16:creationId xmlns:a16="http://schemas.microsoft.com/office/drawing/2014/main" id="{717013B2-807B-42C8-95EC-D2A968625286}"/>
                </a:ext>
              </a:extLst>
            </p:cNvPr>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1870;p71">
              <a:extLst>
                <a:ext uri="{FF2B5EF4-FFF2-40B4-BE49-F238E27FC236}">
                  <a16:creationId xmlns:a16="http://schemas.microsoft.com/office/drawing/2014/main" id="{F5DDC252-0DD0-44A1-A0DE-CEE9F0599102}"/>
                </a:ext>
              </a:extLst>
            </p:cNvPr>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1871;p71">
              <a:extLst>
                <a:ext uri="{FF2B5EF4-FFF2-40B4-BE49-F238E27FC236}">
                  <a16:creationId xmlns:a16="http://schemas.microsoft.com/office/drawing/2014/main" id="{DDCD31E7-D19C-446F-BE04-8C14A8BB757B}"/>
                </a:ext>
              </a:extLst>
            </p:cNvPr>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1872;p71">
              <a:extLst>
                <a:ext uri="{FF2B5EF4-FFF2-40B4-BE49-F238E27FC236}">
                  <a16:creationId xmlns:a16="http://schemas.microsoft.com/office/drawing/2014/main" id="{3CC4DD93-A4F6-4210-BF71-ED72E593CFF4}"/>
                </a:ext>
              </a:extLst>
            </p:cNvPr>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1873;p71">
              <a:extLst>
                <a:ext uri="{FF2B5EF4-FFF2-40B4-BE49-F238E27FC236}">
                  <a16:creationId xmlns:a16="http://schemas.microsoft.com/office/drawing/2014/main" id="{FC4D66AB-1C88-462E-B99E-77B1D69F7539}"/>
                </a:ext>
              </a:extLst>
            </p:cNvPr>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1874;p71">
              <a:extLst>
                <a:ext uri="{FF2B5EF4-FFF2-40B4-BE49-F238E27FC236}">
                  <a16:creationId xmlns:a16="http://schemas.microsoft.com/office/drawing/2014/main" id="{DABC2283-4A4A-4EF3-876F-774EDE80327C}"/>
                </a:ext>
              </a:extLst>
            </p:cNvPr>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1875;p71">
              <a:extLst>
                <a:ext uri="{FF2B5EF4-FFF2-40B4-BE49-F238E27FC236}">
                  <a16:creationId xmlns:a16="http://schemas.microsoft.com/office/drawing/2014/main" id="{69290D24-9D85-4402-B5E9-2207B8301092}"/>
                </a:ext>
              </a:extLst>
            </p:cNvPr>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1876;p71">
              <a:extLst>
                <a:ext uri="{FF2B5EF4-FFF2-40B4-BE49-F238E27FC236}">
                  <a16:creationId xmlns:a16="http://schemas.microsoft.com/office/drawing/2014/main" id="{DBCEDB30-2482-4973-A135-D2F34C19A879}"/>
                </a:ext>
              </a:extLst>
            </p:cNvPr>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1877;p71">
              <a:extLst>
                <a:ext uri="{FF2B5EF4-FFF2-40B4-BE49-F238E27FC236}">
                  <a16:creationId xmlns:a16="http://schemas.microsoft.com/office/drawing/2014/main" id="{B94D635C-D2E8-4741-B1B9-041B0076BF1C}"/>
                </a:ext>
              </a:extLst>
            </p:cNvPr>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1878;p71">
              <a:extLst>
                <a:ext uri="{FF2B5EF4-FFF2-40B4-BE49-F238E27FC236}">
                  <a16:creationId xmlns:a16="http://schemas.microsoft.com/office/drawing/2014/main" id="{5B0F9E13-17FA-47B4-A5C6-775DBAB35462}"/>
                </a:ext>
              </a:extLst>
            </p:cNvPr>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1879;p71">
              <a:extLst>
                <a:ext uri="{FF2B5EF4-FFF2-40B4-BE49-F238E27FC236}">
                  <a16:creationId xmlns:a16="http://schemas.microsoft.com/office/drawing/2014/main" id="{24A13F75-0F28-445E-AC29-7F50FEE5DA77}"/>
                </a:ext>
              </a:extLst>
            </p:cNvPr>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1880;p71">
              <a:extLst>
                <a:ext uri="{FF2B5EF4-FFF2-40B4-BE49-F238E27FC236}">
                  <a16:creationId xmlns:a16="http://schemas.microsoft.com/office/drawing/2014/main" id="{AA9A5A10-9E7F-4E65-8FE4-7E22C68C4BCD}"/>
                </a:ext>
              </a:extLst>
            </p:cNvPr>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1881;p71">
              <a:extLst>
                <a:ext uri="{FF2B5EF4-FFF2-40B4-BE49-F238E27FC236}">
                  <a16:creationId xmlns:a16="http://schemas.microsoft.com/office/drawing/2014/main" id="{D3A95165-7FE5-4224-9998-AF6198468501}"/>
                </a:ext>
              </a:extLst>
            </p:cNvPr>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1882;p71">
              <a:extLst>
                <a:ext uri="{FF2B5EF4-FFF2-40B4-BE49-F238E27FC236}">
                  <a16:creationId xmlns:a16="http://schemas.microsoft.com/office/drawing/2014/main" id="{F985C02A-D9C6-4D7F-9B4B-E30C39656C93}"/>
                </a:ext>
              </a:extLst>
            </p:cNvPr>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1883;p71">
              <a:extLst>
                <a:ext uri="{FF2B5EF4-FFF2-40B4-BE49-F238E27FC236}">
                  <a16:creationId xmlns:a16="http://schemas.microsoft.com/office/drawing/2014/main" id="{CDFF6E69-F3D7-40A2-94C1-D92762C5395F}"/>
                </a:ext>
              </a:extLst>
            </p:cNvPr>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1884;p71">
              <a:extLst>
                <a:ext uri="{FF2B5EF4-FFF2-40B4-BE49-F238E27FC236}">
                  <a16:creationId xmlns:a16="http://schemas.microsoft.com/office/drawing/2014/main" id="{AF1FBD91-8C3C-4E9D-9C0A-623CB0F4AC69}"/>
                </a:ext>
              </a:extLst>
            </p:cNvPr>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1885;p71">
              <a:extLst>
                <a:ext uri="{FF2B5EF4-FFF2-40B4-BE49-F238E27FC236}">
                  <a16:creationId xmlns:a16="http://schemas.microsoft.com/office/drawing/2014/main" id="{85A5218F-9CCF-4280-BAD8-D0F6F64ECB4C}"/>
                </a:ext>
              </a:extLst>
            </p:cNvPr>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1886;p71">
              <a:extLst>
                <a:ext uri="{FF2B5EF4-FFF2-40B4-BE49-F238E27FC236}">
                  <a16:creationId xmlns:a16="http://schemas.microsoft.com/office/drawing/2014/main" id="{FBAFC561-D193-4C59-8245-ED6AF55F5A05}"/>
                </a:ext>
              </a:extLst>
            </p:cNvPr>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1887;p71">
              <a:extLst>
                <a:ext uri="{FF2B5EF4-FFF2-40B4-BE49-F238E27FC236}">
                  <a16:creationId xmlns:a16="http://schemas.microsoft.com/office/drawing/2014/main" id="{6AA1E3E6-C5D5-4D5C-9A69-39171E981F23}"/>
                </a:ext>
              </a:extLst>
            </p:cNvPr>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1888;p71">
              <a:extLst>
                <a:ext uri="{FF2B5EF4-FFF2-40B4-BE49-F238E27FC236}">
                  <a16:creationId xmlns:a16="http://schemas.microsoft.com/office/drawing/2014/main" id="{501C1335-884C-4ACC-937A-AE3D91310786}"/>
                </a:ext>
              </a:extLst>
            </p:cNvPr>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1889;p71">
              <a:extLst>
                <a:ext uri="{FF2B5EF4-FFF2-40B4-BE49-F238E27FC236}">
                  <a16:creationId xmlns:a16="http://schemas.microsoft.com/office/drawing/2014/main" id="{7A2EA03C-9116-45AC-A5D8-28392013AFC7}"/>
                </a:ext>
              </a:extLst>
            </p:cNvPr>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1890;p71">
              <a:extLst>
                <a:ext uri="{FF2B5EF4-FFF2-40B4-BE49-F238E27FC236}">
                  <a16:creationId xmlns:a16="http://schemas.microsoft.com/office/drawing/2014/main" id="{F9465460-7F45-4851-A877-83B622F023B0}"/>
                </a:ext>
              </a:extLst>
            </p:cNvPr>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1891;p71">
              <a:extLst>
                <a:ext uri="{FF2B5EF4-FFF2-40B4-BE49-F238E27FC236}">
                  <a16:creationId xmlns:a16="http://schemas.microsoft.com/office/drawing/2014/main" id="{9DCBEA5A-A21B-44D5-A0FD-0BCD632E9B71}"/>
                </a:ext>
              </a:extLst>
            </p:cNvPr>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1892;p71">
              <a:extLst>
                <a:ext uri="{FF2B5EF4-FFF2-40B4-BE49-F238E27FC236}">
                  <a16:creationId xmlns:a16="http://schemas.microsoft.com/office/drawing/2014/main" id="{94D437FF-5AA6-4345-BD4E-5542AEC3DCFB}"/>
                </a:ext>
              </a:extLst>
            </p:cNvPr>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1893;p71">
              <a:extLst>
                <a:ext uri="{FF2B5EF4-FFF2-40B4-BE49-F238E27FC236}">
                  <a16:creationId xmlns:a16="http://schemas.microsoft.com/office/drawing/2014/main" id="{0A7B1E27-CEE5-4638-A3F3-9C3DADFCF344}"/>
                </a:ext>
              </a:extLst>
            </p:cNvPr>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1894;p71">
              <a:extLst>
                <a:ext uri="{FF2B5EF4-FFF2-40B4-BE49-F238E27FC236}">
                  <a16:creationId xmlns:a16="http://schemas.microsoft.com/office/drawing/2014/main" id="{3805C677-54CC-4DB1-A0CA-6671D73BF2A6}"/>
                </a:ext>
              </a:extLst>
            </p:cNvPr>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1895;p71">
              <a:extLst>
                <a:ext uri="{FF2B5EF4-FFF2-40B4-BE49-F238E27FC236}">
                  <a16:creationId xmlns:a16="http://schemas.microsoft.com/office/drawing/2014/main" id="{6D58C1F4-A456-4A42-8632-6B53381F505E}"/>
                </a:ext>
              </a:extLst>
            </p:cNvPr>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1896;p71">
              <a:extLst>
                <a:ext uri="{FF2B5EF4-FFF2-40B4-BE49-F238E27FC236}">
                  <a16:creationId xmlns:a16="http://schemas.microsoft.com/office/drawing/2014/main" id="{FE457464-2D31-42D2-A434-EFC2BA902F23}"/>
                </a:ext>
              </a:extLst>
            </p:cNvPr>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1897;p71">
              <a:extLst>
                <a:ext uri="{FF2B5EF4-FFF2-40B4-BE49-F238E27FC236}">
                  <a16:creationId xmlns:a16="http://schemas.microsoft.com/office/drawing/2014/main" id="{EF6102FE-4135-4353-836C-8BAAF0A5777F}"/>
                </a:ext>
              </a:extLst>
            </p:cNvPr>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1898;p71">
              <a:extLst>
                <a:ext uri="{FF2B5EF4-FFF2-40B4-BE49-F238E27FC236}">
                  <a16:creationId xmlns:a16="http://schemas.microsoft.com/office/drawing/2014/main" id="{015CA830-7C35-43BF-B13E-DCD02FC8C643}"/>
                </a:ext>
              </a:extLst>
            </p:cNvPr>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1899;p71">
              <a:extLst>
                <a:ext uri="{FF2B5EF4-FFF2-40B4-BE49-F238E27FC236}">
                  <a16:creationId xmlns:a16="http://schemas.microsoft.com/office/drawing/2014/main" id="{4D0BCB8B-EC35-4A45-BC70-F0A207284F76}"/>
                </a:ext>
              </a:extLst>
            </p:cNvPr>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1900;p71">
              <a:extLst>
                <a:ext uri="{FF2B5EF4-FFF2-40B4-BE49-F238E27FC236}">
                  <a16:creationId xmlns:a16="http://schemas.microsoft.com/office/drawing/2014/main" id="{579CD649-FF60-455E-9C0C-D78DEA3E34B8}"/>
                </a:ext>
              </a:extLst>
            </p:cNvPr>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1901;p71">
              <a:extLst>
                <a:ext uri="{FF2B5EF4-FFF2-40B4-BE49-F238E27FC236}">
                  <a16:creationId xmlns:a16="http://schemas.microsoft.com/office/drawing/2014/main" id="{0D761EB2-EE3A-4368-A241-FD8A67189C8B}"/>
                </a:ext>
              </a:extLst>
            </p:cNvPr>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1902;p71">
              <a:extLst>
                <a:ext uri="{FF2B5EF4-FFF2-40B4-BE49-F238E27FC236}">
                  <a16:creationId xmlns:a16="http://schemas.microsoft.com/office/drawing/2014/main" id="{2BA3AC5E-4578-4EDE-A686-19C85D987063}"/>
                </a:ext>
              </a:extLst>
            </p:cNvPr>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1903;p71">
              <a:extLst>
                <a:ext uri="{FF2B5EF4-FFF2-40B4-BE49-F238E27FC236}">
                  <a16:creationId xmlns:a16="http://schemas.microsoft.com/office/drawing/2014/main" id="{856CA2C3-0189-4766-9D88-87D13CB7CA57}"/>
                </a:ext>
              </a:extLst>
            </p:cNvPr>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1904;p71">
              <a:extLst>
                <a:ext uri="{FF2B5EF4-FFF2-40B4-BE49-F238E27FC236}">
                  <a16:creationId xmlns:a16="http://schemas.microsoft.com/office/drawing/2014/main" id="{82F5F848-114F-43E6-AC20-2FB443BFDAD3}"/>
                </a:ext>
              </a:extLst>
            </p:cNvPr>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1905;p71">
              <a:extLst>
                <a:ext uri="{FF2B5EF4-FFF2-40B4-BE49-F238E27FC236}">
                  <a16:creationId xmlns:a16="http://schemas.microsoft.com/office/drawing/2014/main" id="{C4D36DF9-1FAC-433A-BD77-069B77ED8540}"/>
                </a:ext>
              </a:extLst>
            </p:cNvPr>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1906;p71">
              <a:extLst>
                <a:ext uri="{FF2B5EF4-FFF2-40B4-BE49-F238E27FC236}">
                  <a16:creationId xmlns:a16="http://schemas.microsoft.com/office/drawing/2014/main" id="{15A49FF8-F6B5-423E-9FAA-5A7EAA96D80D}"/>
                </a:ext>
              </a:extLst>
            </p:cNvPr>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1907;p71">
              <a:extLst>
                <a:ext uri="{FF2B5EF4-FFF2-40B4-BE49-F238E27FC236}">
                  <a16:creationId xmlns:a16="http://schemas.microsoft.com/office/drawing/2014/main" id="{377F3968-5BF0-4084-9772-322AD981BB22}"/>
                </a:ext>
              </a:extLst>
            </p:cNvPr>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1908;p71">
              <a:extLst>
                <a:ext uri="{FF2B5EF4-FFF2-40B4-BE49-F238E27FC236}">
                  <a16:creationId xmlns:a16="http://schemas.microsoft.com/office/drawing/2014/main" id="{53B1F04D-7070-4723-83E1-34D6666C219C}"/>
                </a:ext>
              </a:extLst>
            </p:cNvPr>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1909;p71">
              <a:extLst>
                <a:ext uri="{FF2B5EF4-FFF2-40B4-BE49-F238E27FC236}">
                  <a16:creationId xmlns:a16="http://schemas.microsoft.com/office/drawing/2014/main" id="{BC505DF6-D337-4251-974F-122E7C5D15D4}"/>
                </a:ext>
              </a:extLst>
            </p:cNvPr>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1910;p71">
              <a:extLst>
                <a:ext uri="{FF2B5EF4-FFF2-40B4-BE49-F238E27FC236}">
                  <a16:creationId xmlns:a16="http://schemas.microsoft.com/office/drawing/2014/main" id="{E5D21DF9-A6CE-4DFD-855C-98B6DB134BF2}"/>
                </a:ext>
              </a:extLst>
            </p:cNvPr>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1911;p71">
              <a:extLst>
                <a:ext uri="{FF2B5EF4-FFF2-40B4-BE49-F238E27FC236}">
                  <a16:creationId xmlns:a16="http://schemas.microsoft.com/office/drawing/2014/main" id="{B3901B0E-7297-4353-9C40-F3DFC7FE1E1E}"/>
                </a:ext>
              </a:extLst>
            </p:cNvPr>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1912;p71">
              <a:extLst>
                <a:ext uri="{FF2B5EF4-FFF2-40B4-BE49-F238E27FC236}">
                  <a16:creationId xmlns:a16="http://schemas.microsoft.com/office/drawing/2014/main" id="{706A5597-448A-40DC-A527-7049F3438ACD}"/>
                </a:ext>
              </a:extLst>
            </p:cNvPr>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1913;p71">
              <a:extLst>
                <a:ext uri="{FF2B5EF4-FFF2-40B4-BE49-F238E27FC236}">
                  <a16:creationId xmlns:a16="http://schemas.microsoft.com/office/drawing/2014/main" id="{CF6E1745-226F-4E27-8588-7CA703CB0299}"/>
                </a:ext>
              </a:extLst>
            </p:cNvPr>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1914;p71">
              <a:extLst>
                <a:ext uri="{FF2B5EF4-FFF2-40B4-BE49-F238E27FC236}">
                  <a16:creationId xmlns:a16="http://schemas.microsoft.com/office/drawing/2014/main" id="{A0CAE421-A19A-4DBB-91D0-64561F1375BA}"/>
                </a:ext>
              </a:extLst>
            </p:cNvPr>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1915;p71">
              <a:extLst>
                <a:ext uri="{FF2B5EF4-FFF2-40B4-BE49-F238E27FC236}">
                  <a16:creationId xmlns:a16="http://schemas.microsoft.com/office/drawing/2014/main" id="{7DEEB229-4925-4BBF-A38D-B8B17C79E113}"/>
                </a:ext>
              </a:extLst>
            </p:cNvPr>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1916;p71">
              <a:extLst>
                <a:ext uri="{FF2B5EF4-FFF2-40B4-BE49-F238E27FC236}">
                  <a16:creationId xmlns:a16="http://schemas.microsoft.com/office/drawing/2014/main" id="{D4973A57-8B6C-4956-BD0C-C0812105285C}"/>
                </a:ext>
              </a:extLst>
            </p:cNvPr>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1917;p71">
              <a:extLst>
                <a:ext uri="{FF2B5EF4-FFF2-40B4-BE49-F238E27FC236}">
                  <a16:creationId xmlns:a16="http://schemas.microsoft.com/office/drawing/2014/main" id="{95950228-2E75-4CA3-93C5-F7A55C49B28F}"/>
                </a:ext>
              </a:extLst>
            </p:cNvPr>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1918;p71">
              <a:extLst>
                <a:ext uri="{FF2B5EF4-FFF2-40B4-BE49-F238E27FC236}">
                  <a16:creationId xmlns:a16="http://schemas.microsoft.com/office/drawing/2014/main" id="{12FB386D-BF4D-460B-A38B-79DAEFBB0D5F}"/>
                </a:ext>
              </a:extLst>
            </p:cNvPr>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 name="Google Shape;11919;p71">
              <a:extLst>
                <a:ext uri="{FF2B5EF4-FFF2-40B4-BE49-F238E27FC236}">
                  <a16:creationId xmlns:a16="http://schemas.microsoft.com/office/drawing/2014/main" id="{03425F0C-7FE0-4C23-9349-0A93C654F8B1}"/>
                </a:ext>
              </a:extLst>
            </p:cNvPr>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1920;p71">
              <a:extLst>
                <a:ext uri="{FF2B5EF4-FFF2-40B4-BE49-F238E27FC236}">
                  <a16:creationId xmlns:a16="http://schemas.microsoft.com/office/drawing/2014/main" id="{619FD687-BF47-4F67-9B50-7F97D0906DC7}"/>
                </a:ext>
              </a:extLst>
            </p:cNvPr>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1921;p71">
              <a:extLst>
                <a:ext uri="{FF2B5EF4-FFF2-40B4-BE49-F238E27FC236}">
                  <a16:creationId xmlns:a16="http://schemas.microsoft.com/office/drawing/2014/main" id="{2835CE6D-0D6B-411B-BC96-1E5F5DE87228}"/>
                </a:ext>
              </a:extLst>
            </p:cNvPr>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1922;p71">
              <a:extLst>
                <a:ext uri="{FF2B5EF4-FFF2-40B4-BE49-F238E27FC236}">
                  <a16:creationId xmlns:a16="http://schemas.microsoft.com/office/drawing/2014/main" id="{4ECE0503-5BFD-4AC5-A6BB-9A1E0A71F459}"/>
                </a:ext>
              </a:extLst>
            </p:cNvPr>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1923;p71">
              <a:extLst>
                <a:ext uri="{FF2B5EF4-FFF2-40B4-BE49-F238E27FC236}">
                  <a16:creationId xmlns:a16="http://schemas.microsoft.com/office/drawing/2014/main" id="{C1F3B28C-5911-4B95-BB2F-437F55A78CAD}"/>
                </a:ext>
              </a:extLst>
            </p:cNvPr>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1924;p71">
              <a:extLst>
                <a:ext uri="{FF2B5EF4-FFF2-40B4-BE49-F238E27FC236}">
                  <a16:creationId xmlns:a16="http://schemas.microsoft.com/office/drawing/2014/main" id="{88373FBE-3EC1-44C2-BC7B-BDDF5F6F2219}"/>
                </a:ext>
              </a:extLst>
            </p:cNvPr>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1925;p71">
              <a:extLst>
                <a:ext uri="{FF2B5EF4-FFF2-40B4-BE49-F238E27FC236}">
                  <a16:creationId xmlns:a16="http://schemas.microsoft.com/office/drawing/2014/main" id="{AAF14667-B495-4384-8C6E-2759360F9E05}"/>
                </a:ext>
              </a:extLst>
            </p:cNvPr>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1926;p71">
              <a:extLst>
                <a:ext uri="{FF2B5EF4-FFF2-40B4-BE49-F238E27FC236}">
                  <a16:creationId xmlns:a16="http://schemas.microsoft.com/office/drawing/2014/main" id="{65C3ABD2-9488-40D9-AD89-6610DDEB7B14}"/>
                </a:ext>
              </a:extLst>
            </p:cNvPr>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1927;p71">
              <a:extLst>
                <a:ext uri="{FF2B5EF4-FFF2-40B4-BE49-F238E27FC236}">
                  <a16:creationId xmlns:a16="http://schemas.microsoft.com/office/drawing/2014/main" id="{EEFA6284-D243-4EA1-A64C-902AF92B24CA}"/>
                </a:ext>
              </a:extLst>
            </p:cNvPr>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1928;p71">
              <a:extLst>
                <a:ext uri="{FF2B5EF4-FFF2-40B4-BE49-F238E27FC236}">
                  <a16:creationId xmlns:a16="http://schemas.microsoft.com/office/drawing/2014/main" id="{F067F271-0400-440B-B94C-3026FBE81E32}"/>
                </a:ext>
              </a:extLst>
            </p:cNvPr>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1929;p71">
              <a:extLst>
                <a:ext uri="{FF2B5EF4-FFF2-40B4-BE49-F238E27FC236}">
                  <a16:creationId xmlns:a16="http://schemas.microsoft.com/office/drawing/2014/main" id="{42403584-7CA3-4A15-AAA1-B13368169350}"/>
                </a:ext>
              </a:extLst>
            </p:cNvPr>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1930;p71">
              <a:extLst>
                <a:ext uri="{FF2B5EF4-FFF2-40B4-BE49-F238E27FC236}">
                  <a16:creationId xmlns:a16="http://schemas.microsoft.com/office/drawing/2014/main" id="{CA3E8629-EF45-4654-957E-650A64663838}"/>
                </a:ext>
              </a:extLst>
            </p:cNvPr>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1931;p71">
              <a:extLst>
                <a:ext uri="{FF2B5EF4-FFF2-40B4-BE49-F238E27FC236}">
                  <a16:creationId xmlns:a16="http://schemas.microsoft.com/office/drawing/2014/main" id="{C9498254-EB3D-4DB9-A1E3-6547B5141DA8}"/>
                </a:ext>
              </a:extLst>
            </p:cNvPr>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1932;p71">
              <a:extLst>
                <a:ext uri="{FF2B5EF4-FFF2-40B4-BE49-F238E27FC236}">
                  <a16:creationId xmlns:a16="http://schemas.microsoft.com/office/drawing/2014/main" id="{CB0FE9AB-A6B2-4C5B-B826-C6E328947D9D}"/>
                </a:ext>
              </a:extLst>
            </p:cNvPr>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1933;p71">
              <a:extLst>
                <a:ext uri="{FF2B5EF4-FFF2-40B4-BE49-F238E27FC236}">
                  <a16:creationId xmlns:a16="http://schemas.microsoft.com/office/drawing/2014/main" id="{60379483-C271-468C-A258-A3FB3BDF5B4D}"/>
                </a:ext>
              </a:extLst>
            </p:cNvPr>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1934;p71">
              <a:extLst>
                <a:ext uri="{FF2B5EF4-FFF2-40B4-BE49-F238E27FC236}">
                  <a16:creationId xmlns:a16="http://schemas.microsoft.com/office/drawing/2014/main" id="{9B8B7D8D-A2AD-4D43-AEAC-10C06BD2F30B}"/>
                </a:ext>
              </a:extLst>
            </p:cNvPr>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1935;p71">
              <a:extLst>
                <a:ext uri="{FF2B5EF4-FFF2-40B4-BE49-F238E27FC236}">
                  <a16:creationId xmlns:a16="http://schemas.microsoft.com/office/drawing/2014/main" id="{142B7406-38F5-400E-8E3A-FFADDA0D4515}"/>
                </a:ext>
              </a:extLst>
            </p:cNvPr>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1936;p71">
              <a:extLst>
                <a:ext uri="{FF2B5EF4-FFF2-40B4-BE49-F238E27FC236}">
                  <a16:creationId xmlns:a16="http://schemas.microsoft.com/office/drawing/2014/main" id="{F24D94DD-A848-4892-9815-2B9A8AE87112}"/>
                </a:ext>
              </a:extLst>
            </p:cNvPr>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1937;p71">
              <a:extLst>
                <a:ext uri="{FF2B5EF4-FFF2-40B4-BE49-F238E27FC236}">
                  <a16:creationId xmlns:a16="http://schemas.microsoft.com/office/drawing/2014/main" id="{E3B49C36-BD7E-499E-AB06-597DB3DB0079}"/>
                </a:ext>
              </a:extLst>
            </p:cNvPr>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1938;p71">
              <a:extLst>
                <a:ext uri="{FF2B5EF4-FFF2-40B4-BE49-F238E27FC236}">
                  <a16:creationId xmlns:a16="http://schemas.microsoft.com/office/drawing/2014/main" id="{20E7F846-2CA6-4CF6-9E0B-0D8D28BED24B}"/>
                </a:ext>
              </a:extLst>
            </p:cNvPr>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1939;p71">
              <a:extLst>
                <a:ext uri="{FF2B5EF4-FFF2-40B4-BE49-F238E27FC236}">
                  <a16:creationId xmlns:a16="http://schemas.microsoft.com/office/drawing/2014/main" id="{E218958F-8E05-46F5-AE5B-7D7E4AB205FB}"/>
                </a:ext>
              </a:extLst>
            </p:cNvPr>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1940;p71">
              <a:extLst>
                <a:ext uri="{FF2B5EF4-FFF2-40B4-BE49-F238E27FC236}">
                  <a16:creationId xmlns:a16="http://schemas.microsoft.com/office/drawing/2014/main" id="{A84BDBD6-955F-4A4A-A834-4C03C6D5A2C4}"/>
                </a:ext>
              </a:extLst>
            </p:cNvPr>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1941;p71">
              <a:extLst>
                <a:ext uri="{FF2B5EF4-FFF2-40B4-BE49-F238E27FC236}">
                  <a16:creationId xmlns:a16="http://schemas.microsoft.com/office/drawing/2014/main" id="{542AB6BD-A753-4565-B002-044989E6148E}"/>
                </a:ext>
              </a:extLst>
            </p:cNvPr>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1942;p71">
              <a:extLst>
                <a:ext uri="{FF2B5EF4-FFF2-40B4-BE49-F238E27FC236}">
                  <a16:creationId xmlns:a16="http://schemas.microsoft.com/office/drawing/2014/main" id="{C7220E8E-93F6-44ED-8C3B-66308A796A6D}"/>
                </a:ext>
              </a:extLst>
            </p:cNvPr>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1943;p71">
              <a:extLst>
                <a:ext uri="{FF2B5EF4-FFF2-40B4-BE49-F238E27FC236}">
                  <a16:creationId xmlns:a16="http://schemas.microsoft.com/office/drawing/2014/main" id="{2ACEBCB1-FCD6-45EA-9CB4-57AF2653D95F}"/>
                </a:ext>
              </a:extLst>
            </p:cNvPr>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1944;p71">
              <a:extLst>
                <a:ext uri="{FF2B5EF4-FFF2-40B4-BE49-F238E27FC236}">
                  <a16:creationId xmlns:a16="http://schemas.microsoft.com/office/drawing/2014/main" id="{C75725C7-06DC-47C6-AF13-3979E150FD60}"/>
                </a:ext>
              </a:extLst>
            </p:cNvPr>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1945;p71">
              <a:extLst>
                <a:ext uri="{FF2B5EF4-FFF2-40B4-BE49-F238E27FC236}">
                  <a16:creationId xmlns:a16="http://schemas.microsoft.com/office/drawing/2014/main" id="{CE0B36AE-AB64-4F80-963D-3F19AED7B76B}"/>
                </a:ext>
              </a:extLst>
            </p:cNvPr>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1946;p71">
              <a:extLst>
                <a:ext uri="{FF2B5EF4-FFF2-40B4-BE49-F238E27FC236}">
                  <a16:creationId xmlns:a16="http://schemas.microsoft.com/office/drawing/2014/main" id="{22723AFE-7A94-449F-87B7-6745987A4EBE}"/>
                </a:ext>
              </a:extLst>
            </p:cNvPr>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1947;p71">
              <a:extLst>
                <a:ext uri="{FF2B5EF4-FFF2-40B4-BE49-F238E27FC236}">
                  <a16:creationId xmlns:a16="http://schemas.microsoft.com/office/drawing/2014/main" id="{75EB2AE1-7F3A-492B-A5E8-FAE5A4D8192C}"/>
                </a:ext>
              </a:extLst>
            </p:cNvPr>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1948;p71">
              <a:extLst>
                <a:ext uri="{FF2B5EF4-FFF2-40B4-BE49-F238E27FC236}">
                  <a16:creationId xmlns:a16="http://schemas.microsoft.com/office/drawing/2014/main" id="{71A31778-18FA-4119-970E-FF435D690068}"/>
                </a:ext>
              </a:extLst>
            </p:cNvPr>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1949;p71">
              <a:extLst>
                <a:ext uri="{FF2B5EF4-FFF2-40B4-BE49-F238E27FC236}">
                  <a16:creationId xmlns:a16="http://schemas.microsoft.com/office/drawing/2014/main" id="{852E5CD0-D29E-4580-B5ED-E5A074574B5F}"/>
                </a:ext>
              </a:extLst>
            </p:cNvPr>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1950;p71">
              <a:extLst>
                <a:ext uri="{FF2B5EF4-FFF2-40B4-BE49-F238E27FC236}">
                  <a16:creationId xmlns:a16="http://schemas.microsoft.com/office/drawing/2014/main" id="{DE74439E-D88B-4991-A146-B8E85D4C5DD7}"/>
                </a:ext>
              </a:extLst>
            </p:cNvPr>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1951;p71">
              <a:extLst>
                <a:ext uri="{FF2B5EF4-FFF2-40B4-BE49-F238E27FC236}">
                  <a16:creationId xmlns:a16="http://schemas.microsoft.com/office/drawing/2014/main" id="{B56738A2-86BA-4E22-848E-6371D8F091B8}"/>
                </a:ext>
              </a:extLst>
            </p:cNvPr>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1952;p71">
              <a:extLst>
                <a:ext uri="{FF2B5EF4-FFF2-40B4-BE49-F238E27FC236}">
                  <a16:creationId xmlns:a16="http://schemas.microsoft.com/office/drawing/2014/main" id="{C14D4FC8-1F45-422F-BEA6-8B177CAB6E6B}"/>
                </a:ext>
              </a:extLst>
            </p:cNvPr>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1953;p71">
              <a:extLst>
                <a:ext uri="{FF2B5EF4-FFF2-40B4-BE49-F238E27FC236}">
                  <a16:creationId xmlns:a16="http://schemas.microsoft.com/office/drawing/2014/main" id="{CD9310BA-461E-47C5-8205-F486224FDFC4}"/>
                </a:ext>
              </a:extLst>
            </p:cNvPr>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1954;p71">
              <a:extLst>
                <a:ext uri="{FF2B5EF4-FFF2-40B4-BE49-F238E27FC236}">
                  <a16:creationId xmlns:a16="http://schemas.microsoft.com/office/drawing/2014/main" id="{93EE3E9C-51DD-47BF-A78A-A40C872D9B06}"/>
                </a:ext>
              </a:extLst>
            </p:cNvPr>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1955;p71">
              <a:extLst>
                <a:ext uri="{FF2B5EF4-FFF2-40B4-BE49-F238E27FC236}">
                  <a16:creationId xmlns:a16="http://schemas.microsoft.com/office/drawing/2014/main" id="{343FEB4F-AD0E-4E3E-BDE3-91A9F859AD0F}"/>
                </a:ext>
              </a:extLst>
            </p:cNvPr>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1956;p71">
              <a:extLst>
                <a:ext uri="{FF2B5EF4-FFF2-40B4-BE49-F238E27FC236}">
                  <a16:creationId xmlns:a16="http://schemas.microsoft.com/office/drawing/2014/main" id="{4675D99B-568E-4E2A-8C0F-CF656749618E}"/>
                </a:ext>
              </a:extLst>
            </p:cNvPr>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1957;p71">
              <a:extLst>
                <a:ext uri="{FF2B5EF4-FFF2-40B4-BE49-F238E27FC236}">
                  <a16:creationId xmlns:a16="http://schemas.microsoft.com/office/drawing/2014/main" id="{3D94292B-FA14-4754-9159-BBCB4779BC95}"/>
                </a:ext>
              </a:extLst>
            </p:cNvPr>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1958;p71">
              <a:extLst>
                <a:ext uri="{FF2B5EF4-FFF2-40B4-BE49-F238E27FC236}">
                  <a16:creationId xmlns:a16="http://schemas.microsoft.com/office/drawing/2014/main" id="{DF487012-8B17-48C0-BD5F-5BDAB2BAFF41}"/>
                </a:ext>
              </a:extLst>
            </p:cNvPr>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1959;p71">
              <a:extLst>
                <a:ext uri="{FF2B5EF4-FFF2-40B4-BE49-F238E27FC236}">
                  <a16:creationId xmlns:a16="http://schemas.microsoft.com/office/drawing/2014/main" id="{6B3A189D-856A-4FF8-AD53-32B04C81EDD1}"/>
                </a:ext>
              </a:extLst>
            </p:cNvPr>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1960;p71">
              <a:extLst>
                <a:ext uri="{FF2B5EF4-FFF2-40B4-BE49-F238E27FC236}">
                  <a16:creationId xmlns:a16="http://schemas.microsoft.com/office/drawing/2014/main" id="{80C7DB23-C6DF-4C74-BD4D-4845C6AC8EEE}"/>
                </a:ext>
              </a:extLst>
            </p:cNvPr>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1961;p71">
              <a:extLst>
                <a:ext uri="{FF2B5EF4-FFF2-40B4-BE49-F238E27FC236}">
                  <a16:creationId xmlns:a16="http://schemas.microsoft.com/office/drawing/2014/main" id="{911520AC-0736-4D37-B213-AA36E7F8B664}"/>
                </a:ext>
              </a:extLst>
            </p:cNvPr>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1962;p71">
              <a:extLst>
                <a:ext uri="{FF2B5EF4-FFF2-40B4-BE49-F238E27FC236}">
                  <a16:creationId xmlns:a16="http://schemas.microsoft.com/office/drawing/2014/main" id="{7D812851-26A4-4B07-9B69-AE75BF16BD7E}"/>
                </a:ext>
              </a:extLst>
            </p:cNvPr>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1963;p71">
              <a:extLst>
                <a:ext uri="{FF2B5EF4-FFF2-40B4-BE49-F238E27FC236}">
                  <a16:creationId xmlns:a16="http://schemas.microsoft.com/office/drawing/2014/main" id="{777498D1-0948-4ECF-8251-2F696766CD8A}"/>
                </a:ext>
              </a:extLst>
            </p:cNvPr>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1964;p71">
              <a:extLst>
                <a:ext uri="{FF2B5EF4-FFF2-40B4-BE49-F238E27FC236}">
                  <a16:creationId xmlns:a16="http://schemas.microsoft.com/office/drawing/2014/main" id="{FD7D9076-AE3C-4883-A3B6-7783968F79EE}"/>
                </a:ext>
              </a:extLst>
            </p:cNvPr>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1965;p71">
              <a:extLst>
                <a:ext uri="{FF2B5EF4-FFF2-40B4-BE49-F238E27FC236}">
                  <a16:creationId xmlns:a16="http://schemas.microsoft.com/office/drawing/2014/main" id="{807AB501-589D-4147-8920-637792C6B92D}"/>
                </a:ext>
              </a:extLst>
            </p:cNvPr>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1966;p71">
              <a:extLst>
                <a:ext uri="{FF2B5EF4-FFF2-40B4-BE49-F238E27FC236}">
                  <a16:creationId xmlns:a16="http://schemas.microsoft.com/office/drawing/2014/main" id="{BB7A1D76-BF3E-463D-9C99-985287507A34}"/>
                </a:ext>
              </a:extLst>
            </p:cNvPr>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1967;p71">
              <a:extLst>
                <a:ext uri="{FF2B5EF4-FFF2-40B4-BE49-F238E27FC236}">
                  <a16:creationId xmlns:a16="http://schemas.microsoft.com/office/drawing/2014/main" id="{95CFD89A-F355-4631-89C6-E6976B951BB2}"/>
                </a:ext>
              </a:extLst>
            </p:cNvPr>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1968;p71">
              <a:extLst>
                <a:ext uri="{FF2B5EF4-FFF2-40B4-BE49-F238E27FC236}">
                  <a16:creationId xmlns:a16="http://schemas.microsoft.com/office/drawing/2014/main" id="{445AAADA-082D-4783-B81A-75B0C2414A91}"/>
                </a:ext>
              </a:extLst>
            </p:cNvPr>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1969;p71">
              <a:extLst>
                <a:ext uri="{FF2B5EF4-FFF2-40B4-BE49-F238E27FC236}">
                  <a16:creationId xmlns:a16="http://schemas.microsoft.com/office/drawing/2014/main" id="{D3B2E464-81FD-48D8-8B48-11312DD53A49}"/>
                </a:ext>
              </a:extLst>
            </p:cNvPr>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1970;p71">
              <a:extLst>
                <a:ext uri="{FF2B5EF4-FFF2-40B4-BE49-F238E27FC236}">
                  <a16:creationId xmlns:a16="http://schemas.microsoft.com/office/drawing/2014/main" id="{07AE0FF6-84DF-48FB-ACCF-99786EF98DCC}"/>
                </a:ext>
              </a:extLst>
            </p:cNvPr>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1971;p71">
              <a:extLst>
                <a:ext uri="{FF2B5EF4-FFF2-40B4-BE49-F238E27FC236}">
                  <a16:creationId xmlns:a16="http://schemas.microsoft.com/office/drawing/2014/main" id="{DFB8125C-3A1A-4B26-9983-35A5799D17F7}"/>
                </a:ext>
              </a:extLst>
            </p:cNvPr>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1972;p71">
              <a:extLst>
                <a:ext uri="{FF2B5EF4-FFF2-40B4-BE49-F238E27FC236}">
                  <a16:creationId xmlns:a16="http://schemas.microsoft.com/office/drawing/2014/main" id="{44B29DF5-11AC-4A52-BC95-1EF3AA94250F}"/>
                </a:ext>
              </a:extLst>
            </p:cNvPr>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1973;p71">
              <a:extLst>
                <a:ext uri="{FF2B5EF4-FFF2-40B4-BE49-F238E27FC236}">
                  <a16:creationId xmlns:a16="http://schemas.microsoft.com/office/drawing/2014/main" id="{1B4D7AF7-8E2B-4F1F-89A5-A2DEC9A3A58B}"/>
                </a:ext>
              </a:extLst>
            </p:cNvPr>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1974;p71">
              <a:extLst>
                <a:ext uri="{FF2B5EF4-FFF2-40B4-BE49-F238E27FC236}">
                  <a16:creationId xmlns:a16="http://schemas.microsoft.com/office/drawing/2014/main" id="{A483F11D-2705-43CA-99FB-6A0A1333E535}"/>
                </a:ext>
              </a:extLst>
            </p:cNvPr>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1975;p71">
              <a:extLst>
                <a:ext uri="{FF2B5EF4-FFF2-40B4-BE49-F238E27FC236}">
                  <a16:creationId xmlns:a16="http://schemas.microsoft.com/office/drawing/2014/main" id="{BF029597-7AFD-4047-810D-23CD01FEFEE0}"/>
                </a:ext>
              </a:extLst>
            </p:cNvPr>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1976;p71">
              <a:extLst>
                <a:ext uri="{FF2B5EF4-FFF2-40B4-BE49-F238E27FC236}">
                  <a16:creationId xmlns:a16="http://schemas.microsoft.com/office/drawing/2014/main" id="{6E1A2EF5-4CA7-4499-9276-C29E8563BABD}"/>
                </a:ext>
              </a:extLst>
            </p:cNvPr>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1977;p71">
              <a:extLst>
                <a:ext uri="{FF2B5EF4-FFF2-40B4-BE49-F238E27FC236}">
                  <a16:creationId xmlns:a16="http://schemas.microsoft.com/office/drawing/2014/main" id="{406FD076-163A-478E-B19D-AF4352F9CFE9}"/>
                </a:ext>
              </a:extLst>
            </p:cNvPr>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1978;p71">
              <a:extLst>
                <a:ext uri="{FF2B5EF4-FFF2-40B4-BE49-F238E27FC236}">
                  <a16:creationId xmlns:a16="http://schemas.microsoft.com/office/drawing/2014/main" id="{14AED0F2-1ECF-43F2-8226-C2521878DD96}"/>
                </a:ext>
              </a:extLst>
            </p:cNvPr>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1979;p71">
              <a:extLst>
                <a:ext uri="{FF2B5EF4-FFF2-40B4-BE49-F238E27FC236}">
                  <a16:creationId xmlns:a16="http://schemas.microsoft.com/office/drawing/2014/main" id="{53261D25-A010-44F2-B339-B30745DEAB36}"/>
                </a:ext>
              </a:extLst>
            </p:cNvPr>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1980;p71">
              <a:extLst>
                <a:ext uri="{FF2B5EF4-FFF2-40B4-BE49-F238E27FC236}">
                  <a16:creationId xmlns:a16="http://schemas.microsoft.com/office/drawing/2014/main" id="{99214472-04C5-4E8D-B43A-F445B31132BB}"/>
                </a:ext>
              </a:extLst>
            </p:cNvPr>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1981;p71">
              <a:extLst>
                <a:ext uri="{FF2B5EF4-FFF2-40B4-BE49-F238E27FC236}">
                  <a16:creationId xmlns:a16="http://schemas.microsoft.com/office/drawing/2014/main" id="{5698F6BD-3018-4ACD-907B-2607960AB8B8}"/>
                </a:ext>
              </a:extLst>
            </p:cNvPr>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1982;p71">
              <a:extLst>
                <a:ext uri="{FF2B5EF4-FFF2-40B4-BE49-F238E27FC236}">
                  <a16:creationId xmlns:a16="http://schemas.microsoft.com/office/drawing/2014/main" id="{A572146D-39E7-45BA-AF93-89896C71A931}"/>
                </a:ext>
              </a:extLst>
            </p:cNvPr>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1983;p71">
              <a:extLst>
                <a:ext uri="{FF2B5EF4-FFF2-40B4-BE49-F238E27FC236}">
                  <a16:creationId xmlns:a16="http://schemas.microsoft.com/office/drawing/2014/main" id="{9D2DD833-0804-4B81-B5D0-59591BEDE4BC}"/>
                </a:ext>
              </a:extLst>
            </p:cNvPr>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1984;p71">
              <a:extLst>
                <a:ext uri="{FF2B5EF4-FFF2-40B4-BE49-F238E27FC236}">
                  <a16:creationId xmlns:a16="http://schemas.microsoft.com/office/drawing/2014/main" id="{AB731829-04E2-4E82-895F-0AF4DE1EFB8D}"/>
                </a:ext>
              </a:extLst>
            </p:cNvPr>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1985;p71">
              <a:extLst>
                <a:ext uri="{FF2B5EF4-FFF2-40B4-BE49-F238E27FC236}">
                  <a16:creationId xmlns:a16="http://schemas.microsoft.com/office/drawing/2014/main" id="{6C81827A-B0ED-40EC-9CCB-A3D2BEAD5A41}"/>
                </a:ext>
              </a:extLst>
            </p:cNvPr>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1986;p71">
              <a:extLst>
                <a:ext uri="{FF2B5EF4-FFF2-40B4-BE49-F238E27FC236}">
                  <a16:creationId xmlns:a16="http://schemas.microsoft.com/office/drawing/2014/main" id="{97F955D6-0120-42D6-8768-561B5636AB94}"/>
                </a:ext>
              </a:extLst>
            </p:cNvPr>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1987;p71">
              <a:extLst>
                <a:ext uri="{FF2B5EF4-FFF2-40B4-BE49-F238E27FC236}">
                  <a16:creationId xmlns:a16="http://schemas.microsoft.com/office/drawing/2014/main" id="{58F4657E-2522-48DC-BB56-93DF604EA81F}"/>
                </a:ext>
              </a:extLst>
            </p:cNvPr>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1988;p71">
              <a:extLst>
                <a:ext uri="{FF2B5EF4-FFF2-40B4-BE49-F238E27FC236}">
                  <a16:creationId xmlns:a16="http://schemas.microsoft.com/office/drawing/2014/main" id="{E55C395C-47F7-4345-BCD5-F218F9EE9A29}"/>
                </a:ext>
              </a:extLst>
            </p:cNvPr>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1989;p71">
              <a:extLst>
                <a:ext uri="{FF2B5EF4-FFF2-40B4-BE49-F238E27FC236}">
                  <a16:creationId xmlns:a16="http://schemas.microsoft.com/office/drawing/2014/main" id="{1EFC72B4-97D5-4F67-90DF-67F8EBF6A4CD}"/>
                </a:ext>
              </a:extLst>
            </p:cNvPr>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1990;p71">
              <a:extLst>
                <a:ext uri="{FF2B5EF4-FFF2-40B4-BE49-F238E27FC236}">
                  <a16:creationId xmlns:a16="http://schemas.microsoft.com/office/drawing/2014/main" id="{D683B825-E249-4321-A0A2-C8B2CACD4E7B}"/>
                </a:ext>
              </a:extLst>
            </p:cNvPr>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1991;p71">
              <a:extLst>
                <a:ext uri="{FF2B5EF4-FFF2-40B4-BE49-F238E27FC236}">
                  <a16:creationId xmlns:a16="http://schemas.microsoft.com/office/drawing/2014/main" id="{0EA324DF-1D63-4BB4-9C52-266454CC6028}"/>
                </a:ext>
              </a:extLst>
            </p:cNvPr>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1992;p71">
              <a:extLst>
                <a:ext uri="{FF2B5EF4-FFF2-40B4-BE49-F238E27FC236}">
                  <a16:creationId xmlns:a16="http://schemas.microsoft.com/office/drawing/2014/main" id="{E9BCD9EE-54D3-4608-AA47-40482D1C6A82}"/>
                </a:ext>
              </a:extLst>
            </p:cNvPr>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1993;p71">
              <a:extLst>
                <a:ext uri="{FF2B5EF4-FFF2-40B4-BE49-F238E27FC236}">
                  <a16:creationId xmlns:a16="http://schemas.microsoft.com/office/drawing/2014/main" id="{36E54DE0-B901-46FC-86D5-B326B0AD8EF6}"/>
                </a:ext>
              </a:extLst>
            </p:cNvPr>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1994;p71">
              <a:extLst>
                <a:ext uri="{FF2B5EF4-FFF2-40B4-BE49-F238E27FC236}">
                  <a16:creationId xmlns:a16="http://schemas.microsoft.com/office/drawing/2014/main" id="{D271B644-80AB-4610-BCF4-9A73448F4F05}"/>
                </a:ext>
              </a:extLst>
            </p:cNvPr>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1995;p71">
              <a:extLst>
                <a:ext uri="{FF2B5EF4-FFF2-40B4-BE49-F238E27FC236}">
                  <a16:creationId xmlns:a16="http://schemas.microsoft.com/office/drawing/2014/main" id="{1715C8CC-5D97-4529-ACC3-AE592D846DE6}"/>
                </a:ext>
              </a:extLst>
            </p:cNvPr>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1996;p71">
              <a:extLst>
                <a:ext uri="{FF2B5EF4-FFF2-40B4-BE49-F238E27FC236}">
                  <a16:creationId xmlns:a16="http://schemas.microsoft.com/office/drawing/2014/main" id="{21FF2FA5-07BF-474A-BD4F-C662D20D0D60}"/>
                </a:ext>
              </a:extLst>
            </p:cNvPr>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1997;p71">
              <a:extLst>
                <a:ext uri="{FF2B5EF4-FFF2-40B4-BE49-F238E27FC236}">
                  <a16:creationId xmlns:a16="http://schemas.microsoft.com/office/drawing/2014/main" id="{989A819A-FA13-4132-8A86-BD9F42064106}"/>
                </a:ext>
              </a:extLst>
            </p:cNvPr>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1998;p71">
              <a:extLst>
                <a:ext uri="{FF2B5EF4-FFF2-40B4-BE49-F238E27FC236}">
                  <a16:creationId xmlns:a16="http://schemas.microsoft.com/office/drawing/2014/main" id="{52D23444-084D-4060-8729-9078569A6820}"/>
                </a:ext>
              </a:extLst>
            </p:cNvPr>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1999;p71">
              <a:extLst>
                <a:ext uri="{FF2B5EF4-FFF2-40B4-BE49-F238E27FC236}">
                  <a16:creationId xmlns:a16="http://schemas.microsoft.com/office/drawing/2014/main" id="{E92FB578-0502-42D7-9A54-76D5AE03AC2F}"/>
                </a:ext>
              </a:extLst>
            </p:cNvPr>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2000;p71">
              <a:extLst>
                <a:ext uri="{FF2B5EF4-FFF2-40B4-BE49-F238E27FC236}">
                  <a16:creationId xmlns:a16="http://schemas.microsoft.com/office/drawing/2014/main" id="{70D62F36-4617-4DE5-8BEB-35111BA43E98}"/>
                </a:ext>
              </a:extLst>
            </p:cNvPr>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2001;p71">
              <a:extLst>
                <a:ext uri="{FF2B5EF4-FFF2-40B4-BE49-F238E27FC236}">
                  <a16:creationId xmlns:a16="http://schemas.microsoft.com/office/drawing/2014/main" id="{7EE789B1-6A95-44A4-B3B3-A81DA3998A2D}"/>
                </a:ext>
              </a:extLst>
            </p:cNvPr>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2002;p71">
              <a:extLst>
                <a:ext uri="{FF2B5EF4-FFF2-40B4-BE49-F238E27FC236}">
                  <a16:creationId xmlns:a16="http://schemas.microsoft.com/office/drawing/2014/main" id="{57C9E4C0-1D8F-4B98-A3A4-CF6E0DED1185}"/>
                </a:ext>
              </a:extLst>
            </p:cNvPr>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2003;p71">
              <a:extLst>
                <a:ext uri="{FF2B5EF4-FFF2-40B4-BE49-F238E27FC236}">
                  <a16:creationId xmlns:a16="http://schemas.microsoft.com/office/drawing/2014/main" id="{5DF8DFAE-3E3D-4A1D-BAE2-B87903972D5A}"/>
                </a:ext>
              </a:extLst>
            </p:cNvPr>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2004;p71">
              <a:extLst>
                <a:ext uri="{FF2B5EF4-FFF2-40B4-BE49-F238E27FC236}">
                  <a16:creationId xmlns:a16="http://schemas.microsoft.com/office/drawing/2014/main" id="{65F23B3D-DDFF-409D-A085-CD0A475FD93A}"/>
                </a:ext>
              </a:extLst>
            </p:cNvPr>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2005;p71">
              <a:extLst>
                <a:ext uri="{FF2B5EF4-FFF2-40B4-BE49-F238E27FC236}">
                  <a16:creationId xmlns:a16="http://schemas.microsoft.com/office/drawing/2014/main" id="{E2F7B710-2584-4B6F-B741-A11EC4F11B61}"/>
                </a:ext>
              </a:extLst>
            </p:cNvPr>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2006;p71">
              <a:extLst>
                <a:ext uri="{FF2B5EF4-FFF2-40B4-BE49-F238E27FC236}">
                  <a16:creationId xmlns:a16="http://schemas.microsoft.com/office/drawing/2014/main" id="{87D7DC9F-8F18-4B0B-9D64-EC2126FF76F3}"/>
                </a:ext>
              </a:extLst>
            </p:cNvPr>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2007;p71">
              <a:extLst>
                <a:ext uri="{FF2B5EF4-FFF2-40B4-BE49-F238E27FC236}">
                  <a16:creationId xmlns:a16="http://schemas.microsoft.com/office/drawing/2014/main" id="{0989D6C5-CBC2-44C5-8006-09EAC6C024F2}"/>
                </a:ext>
              </a:extLst>
            </p:cNvPr>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2008;p71">
              <a:extLst>
                <a:ext uri="{FF2B5EF4-FFF2-40B4-BE49-F238E27FC236}">
                  <a16:creationId xmlns:a16="http://schemas.microsoft.com/office/drawing/2014/main" id="{FFA5372F-2D36-4E97-90C7-A4D704116AC5}"/>
                </a:ext>
              </a:extLst>
            </p:cNvPr>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2009;p71">
              <a:extLst>
                <a:ext uri="{FF2B5EF4-FFF2-40B4-BE49-F238E27FC236}">
                  <a16:creationId xmlns:a16="http://schemas.microsoft.com/office/drawing/2014/main" id="{92BE9296-6FB5-4385-AFE5-F6582D010F09}"/>
                </a:ext>
              </a:extLst>
            </p:cNvPr>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2010;p71">
              <a:extLst>
                <a:ext uri="{FF2B5EF4-FFF2-40B4-BE49-F238E27FC236}">
                  <a16:creationId xmlns:a16="http://schemas.microsoft.com/office/drawing/2014/main" id="{6750364F-0EF2-400D-B668-13C9ABEF063C}"/>
                </a:ext>
              </a:extLst>
            </p:cNvPr>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2011;p71">
              <a:extLst>
                <a:ext uri="{FF2B5EF4-FFF2-40B4-BE49-F238E27FC236}">
                  <a16:creationId xmlns:a16="http://schemas.microsoft.com/office/drawing/2014/main" id="{F509BD4B-6E2D-479E-A228-C2BF3B6B9414}"/>
                </a:ext>
              </a:extLst>
            </p:cNvPr>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2012;p71">
              <a:extLst>
                <a:ext uri="{FF2B5EF4-FFF2-40B4-BE49-F238E27FC236}">
                  <a16:creationId xmlns:a16="http://schemas.microsoft.com/office/drawing/2014/main" id="{71589A40-631A-4DDC-BB24-7A605E340767}"/>
                </a:ext>
              </a:extLst>
            </p:cNvPr>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2013;p71">
              <a:extLst>
                <a:ext uri="{FF2B5EF4-FFF2-40B4-BE49-F238E27FC236}">
                  <a16:creationId xmlns:a16="http://schemas.microsoft.com/office/drawing/2014/main" id="{B15D5FE5-885B-4FAA-9D1D-D320EA0C9963}"/>
                </a:ext>
              </a:extLst>
            </p:cNvPr>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12014;p71">
              <a:extLst>
                <a:ext uri="{FF2B5EF4-FFF2-40B4-BE49-F238E27FC236}">
                  <a16:creationId xmlns:a16="http://schemas.microsoft.com/office/drawing/2014/main" id="{80E37363-3799-44D8-83AA-C8430B11E2AD}"/>
                </a:ext>
              </a:extLst>
            </p:cNvPr>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2015;p71">
              <a:extLst>
                <a:ext uri="{FF2B5EF4-FFF2-40B4-BE49-F238E27FC236}">
                  <a16:creationId xmlns:a16="http://schemas.microsoft.com/office/drawing/2014/main" id="{C906DF74-E514-4054-BC9C-AA201C154C23}"/>
                </a:ext>
              </a:extLst>
            </p:cNvPr>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2016;p71">
              <a:extLst>
                <a:ext uri="{FF2B5EF4-FFF2-40B4-BE49-F238E27FC236}">
                  <a16:creationId xmlns:a16="http://schemas.microsoft.com/office/drawing/2014/main" id="{F4452DF0-1F50-4E66-97C2-330B8174379A}"/>
                </a:ext>
              </a:extLst>
            </p:cNvPr>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2017;p71">
              <a:extLst>
                <a:ext uri="{FF2B5EF4-FFF2-40B4-BE49-F238E27FC236}">
                  <a16:creationId xmlns:a16="http://schemas.microsoft.com/office/drawing/2014/main" id="{C799648B-1456-462D-96AB-8A6815936D96}"/>
                </a:ext>
              </a:extLst>
            </p:cNvPr>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2018;p71">
              <a:extLst>
                <a:ext uri="{FF2B5EF4-FFF2-40B4-BE49-F238E27FC236}">
                  <a16:creationId xmlns:a16="http://schemas.microsoft.com/office/drawing/2014/main" id="{5B202F75-C2AD-4CB8-BC86-527436DF189D}"/>
                </a:ext>
              </a:extLst>
            </p:cNvPr>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2019;p71">
              <a:extLst>
                <a:ext uri="{FF2B5EF4-FFF2-40B4-BE49-F238E27FC236}">
                  <a16:creationId xmlns:a16="http://schemas.microsoft.com/office/drawing/2014/main" id="{EDBC1E7D-04DB-4059-B4FE-524408405B70}"/>
                </a:ext>
              </a:extLst>
            </p:cNvPr>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2020;p71">
              <a:extLst>
                <a:ext uri="{FF2B5EF4-FFF2-40B4-BE49-F238E27FC236}">
                  <a16:creationId xmlns:a16="http://schemas.microsoft.com/office/drawing/2014/main" id="{A53C005F-11C8-4852-A3BC-FAA63504DF99}"/>
                </a:ext>
              </a:extLst>
            </p:cNvPr>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2021;p71">
              <a:extLst>
                <a:ext uri="{FF2B5EF4-FFF2-40B4-BE49-F238E27FC236}">
                  <a16:creationId xmlns:a16="http://schemas.microsoft.com/office/drawing/2014/main" id="{E7A9872F-F4A2-4600-AEAD-40A06893855C}"/>
                </a:ext>
              </a:extLst>
            </p:cNvPr>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2022;p71">
              <a:extLst>
                <a:ext uri="{FF2B5EF4-FFF2-40B4-BE49-F238E27FC236}">
                  <a16:creationId xmlns:a16="http://schemas.microsoft.com/office/drawing/2014/main" id="{ADFD0246-5026-417C-B528-1D6760391D6E}"/>
                </a:ext>
              </a:extLst>
            </p:cNvPr>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2023;p71">
              <a:extLst>
                <a:ext uri="{FF2B5EF4-FFF2-40B4-BE49-F238E27FC236}">
                  <a16:creationId xmlns:a16="http://schemas.microsoft.com/office/drawing/2014/main" id="{AD5E952F-4E8C-4439-B1CD-5A12089E3CF8}"/>
                </a:ext>
              </a:extLst>
            </p:cNvPr>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2024;p71">
              <a:extLst>
                <a:ext uri="{FF2B5EF4-FFF2-40B4-BE49-F238E27FC236}">
                  <a16:creationId xmlns:a16="http://schemas.microsoft.com/office/drawing/2014/main" id="{C1E72D7A-01E6-42A7-8F80-263C6B4A570A}"/>
                </a:ext>
              </a:extLst>
            </p:cNvPr>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2025;p71">
              <a:extLst>
                <a:ext uri="{FF2B5EF4-FFF2-40B4-BE49-F238E27FC236}">
                  <a16:creationId xmlns:a16="http://schemas.microsoft.com/office/drawing/2014/main" id="{4E333A8F-3C9C-4D79-B8D4-60AAFBA943AF}"/>
                </a:ext>
              </a:extLst>
            </p:cNvPr>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2026;p71">
              <a:extLst>
                <a:ext uri="{FF2B5EF4-FFF2-40B4-BE49-F238E27FC236}">
                  <a16:creationId xmlns:a16="http://schemas.microsoft.com/office/drawing/2014/main" id="{6470662C-6E62-4302-A227-CCB12D214B8F}"/>
                </a:ext>
              </a:extLst>
            </p:cNvPr>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2027;p71">
              <a:extLst>
                <a:ext uri="{FF2B5EF4-FFF2-40B4-BE49-F238E27FC236}">
                  <a16:creationId xmlns:a16="http://schemas.microsoft.com/office/drawing/2014/main" id="{070F890E-7A81-4DAF-B949-EBF5EA24F5B8}"/>
                </a:ext>
              </a:extLst>
            </p:cNvPr>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2028;p71">
              <a:extLst>
                <a:ext uri="{FF2B5EF4-FFF2-40B4-BE49-F238E27FC236}">
                  <a16:creationId xmlns:a16="http://schemas.microsoft.com/office/drawing/2014/main" id="{A256A681-143F-4DB1-AAC8-8B1C383F2B60}"/>
                </a:ext>
              </a:extLst>
            </p:cNvPr>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2029;p71">
              <a:extLst>
                <a:ext uri="{FF2B5EF4-FFF2-40B4-BE49-F238E27FC236}">
                  <a16:creationId xmlns:a16="http://schemas.microsoft.com/office/drawing/2014/main" id="{4CE89246-F2F4-47F9-8D63-810F78261508}"/>
                </a:ext>
              </a:extLst>
            </p:cNvPr>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2030;p71">
              <a:extLst>
                <a:ext uri="{FF2B5EF4-FFF2-40B4-BE49-F238E27FC236}">
                  <a16:creationId xmlns:a16="http://schemas.microsoft.com/office/drawing/2014/main" id="{E39B7263-E0F6-4598-88C5-17BA5AB2C602}"/>
                </a:ext>
              </a:extLst>
            </p:cNvPr>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2031;p71">
              <a:extLst>
                <a:ext uri="{FF2B5EF4-FFF2-40B4-BE49-F238E27FC236}">
                  <a16:creationId xmlns:a16="http://schemas.microsoft.com/office/drawing/2014/main" id="{0B8E15DE-972D-4CA3-8046-39F070CA99AC}"/>
                </a:ext>
              </a:extLst>
            </p:cNvPr>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2032;p71">
              <a:extLst>
                <a:ext uri="{FF2B5EF4-FFF2-40B4-BE49-F238E27FC236}">
                  <a16:creationId xmlns:a16="http://schemas.microsoft.com/office/drawing/2014/main" id="{3B4D10AF-92DE-469F-A4F4-C92C32FDB907}"/>
                </a:ext>
              </a:extLst>
            </p:cNvPr>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2033;p71">
              <a:extLst>
                <a:ext uri="{FF2B5EF4-FFF2-40B4-BE49-F238E27FC236}">
                  <a16:creationId xmlns:a16="http://schemas.microsoft.com/office/drawing/2014/main" id="{5D3AB174-A724-4424-AF99-3C0A9464D58E}"/>
                </a:ext>
              </a:extLst>
            </p:cNvPr>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2034;p71">
              <a:extLst>
                <a:ext uri="{FF2B5EF4-FFF2-40B4-BE49-F238E27FC236}">
                  <a16:creationId xmlns:a16="http://schemas.microsoft.com/office/drawing/2014/main" id="{C9A316DB-07C8-46FC-9CF4-431D03A5B954}"/>
                </a:ext>
              </a:extLst>
            </p:cNvPr>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2035;p71">
              <a:extLst>
                <a:ext uri="{FF2B5EF4-FFF2-40B4-BE49-F238E27FC236}">
                  <a16:creationId xmlns:a16="http://schemas.microsoft.com/office/drawing/2014/main" id="{4B417E6B-B166-4EB8-9F44-D15A1E6E2368}"/>
                </a:ext>
              </a:extLst>
            </p:cNvPr>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2036;p71">
              <a:extLst>
                <a:ext uri="{FF2B5EF4-FFF2-40B4-BE49-F238E27FC236}">
                  <a16:creationId xmlns:a16="http://schemas.microsoft.com/office/drawing/2014/main" id="{67756B27-DB19-4FF6-BE35-E299BB4DD27F}"/>
                </a:ext>
              </a:extLst>
            </p:cNvPr>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2037;p71">
              <a:extLst>
                <a:ext uri="{FF2B5EF4-FFF2-40B4-BE49-F238E27FC236}">
                  <a16:creationId xmlns:a16="http://schemas.microsoft.com/office/drawing/2014/main" id="{7D255D73-705C-406D-8532-F7B6933D0C80}"/>
                </a:ext>
              </a:extLst>
            </p:cNvPr>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2038;p71">
              <a:extLst>
                <a:ext uri="{FF2B5EF4-FFF2-40B4-BE49-F238E27FC236}">
                  <a16:creationId xmlns:a16="http://schemas.microsoft.com/office/drawing/2014/main" id="{9A0FC1FB-BDCA-4EF4-A288-168CEEBF03D4}"/>
                </a:ext>
              </a:extLst>
            </p:cNvPr>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2039;p71">
              <a:extLst>
                <a:ext uri="{FF2B5EF4-FFF2-40B4-BE49-F238E27FC236}">
                  <a16:creationId xmlns:a16="http://schemas.microsoft.com/office/drawing/2014/main" id="{FAD66A18-0391-4FAD-9C3B-C7FDE88DB082}"/>
                </a:ext>
              </a:extLst>
            </p:cNvPr>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12040;p71">
              <a:extLst>
                <a:ext uri="{FF2B5EF4-FFF2-40B4-BE49-F238E27FC236}">
                  <a16:creationId xmlns:a16="http://schemas.microsoft.com/office/drawing/2014/main" id="{6A63783E-FC4C-4612-A0FA-96917B8DDA24}"/>
                </a:ext>
              </a:extLst>
            </p:cNvPr>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12041;p71">
              <a:extLst>
                <a:ext uri="{FF2B5EF4-FFF2-40B4-BE49-F238E27FC236}">
                  <a16:creationId xmlns:a16="http://schemas.microsoft.com/office/drawing/2014/main" id="{8936D9D7-62A9-4421-9222-18099804C1CB}"/>
                </a:ext>
              </a:extLst>
            </p:cNvPr>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2042;p71">
              <a:extLst>
                <a:ext uri="{FF2B5EF4-FFF2-40B4-BE49-F238E27FC236}">
                  <a16:creationId xmlns:a16="http://schemas.microsoft.com/office/drawing/2014/main" id="{FA198D74-7FEE-4A10-9000-BEE2DBD4D226}"/>
                </a:ext>
              </a:extLst>
            </p:cNvPr>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2043;p71">
              <a:extLst>
                <a:ext uri="{FF2B5EF4-FFF2-40B4-BE49-F238E27FC236}">
                  <a16:creationId xmlns:a16="http://schemas.microsoft.com/office/drawing/2014/main" id="{7EA8E4AF-BE1F-4AE2-BCA1-E29A575EEF5A}"/>
                </a:ext>
              </a:extLst>
            </p:cNvPr>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2044;p71">
              <a:extLst>
                <a:ext uri="{FF2B5EF4-FFF2-40B4-BE49-F238E27FC236}">
                  <a16:creationId xmlns:a16="http://schemas.microsoft.com/office/drawing/2014/main" id="{8F79DD06-2BF2-4BA2-81F6-7D93ED9C55E3}"/>
                </a:ext>
              </a:extLst>
            </p:cNvPr>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2045;p71">
              <a:extLst>
                <a:ext uri="{FF2B5EF4-FFF2-40B4-BE49-F238E27FC236}">
                  <a16:creationId xmlns:a16="http://schemas.microsoft.com/office/drawing/2014/main" id="{57DAF320-6F5C-4214-8B04-B02BFD6A74AC}"/>
                </a:ext>
              </a:extLst>
            </p:cNvPr>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12046;p71">
              <a:extLst>
                <a:ext uri="{FF2B5EF4-FFF2-40B4-BE49-F238E27FC236}">
                  <a16:creationId xmlns:a16="http://schemas.microsoft.com/office/drawing/2014/main" id="{A644F2A1-5492-470B-ACAB-3A2CE066EC3A}"/>
                </a:ext>
              </a:extLst>
            </p:cNvPr>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2047;p71">
              <a:extLst>
                <a:ext uri="{FF2B5EF4-FFF2-40B4-BE49-F238E27FC236}">
                  <a16:creationId xmlns:a16="http://schemas.microsoft.com/office/drawing/2014/main" id="{5BE5AD7A-CB2B-4431-B530-9FB1CACAE885}"/>
                </a:ext>
              </a:extLst>
            </p:cNvPr>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2048;p71">
              <a:extLst>
                <a:ext uri="{FF2B5EF4-FFF2-40B4-BE49-F238E27FC236}">
                  <a16:creationId xmlns:a16="http://schemas.microsoft.com/office/drawing/2014/main" id="{4544F539-7079-49EE-B3B0-5B9D39758D04}"/>
                </a:ext>
              </a:extLst>
            </p:cNvPr>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2049;p71">
              <a:extLst>
                <a:ext uri="{FF2B5EF4-FFF2-40B4-BE49-F238E27FC236}">
                  <a16:creationId xmlns:a16="http://schemas.microsoft.com/office/drawing/2014/main" id="{3583356D-FFCA-4505-8E75-C840C461F2DF}"/>
                </a:ext>
              </a:extLst>
            </p:cNvPr>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2050;p71">
              <a:extLst>
                <a:ext uri="{FF2B5EF4-FFF2-40B4-BE49-F238E27FC236}">
                  <a16:creationId xmlns:a16="http://schemas.microsoft.com/office/drawing/2014/main" id="{C5767496-CF3D-4AC0-807C-916C32982695}"/>
                </a:ext>
              </a:extLst>
            </p:cNvPr>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2051;p71">
              <a:extLst>
                <a:ext uri="{FF2B5EF4-FFF2-40B4-BE49-F238E27FC236}">
                  <a16:creationId xmlns:a16="http://schemas.microsoft.com/office/drawing/2014/main" id="{898F08F1-8B22-4901-BC06-12C2E09FC981}"/>
                </a:ext>
              </a:extLst>
            </p:cNvPr>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2052;p71">
              <a:extLst>
                <a:ext uri="{FF2B5EF4-FFF2-40B4-BE49-F238E27FC236}">
                  <a16:creationId xmlns:a16="http://schemas.microsoft.com/office/drawing/2014/main" id="{843C775D-1124-4A70-9011-6536352104B0}"/>
                </a:ext>
              </a:extLst>
            </p:cNvPr>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2053;p71">
              <a:extLst>
                <a:ext uri="{FF2B5EF4-FFF2-40B4-BE49-F238E27FC236}">
                  <a16:creationId xmlns:a16="http://schemas.microsoft.com/office/drawing/2014/main" id="{FD7863BB-F3C4-4129-96B6-6696D27BCFB9}"/>
                </a:ext>
              </a:extLst>
            </p:cNvPr>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2054;p71">
              <a:extLst>
                <a:ext uri="{FF2B5EF4-FFF2-40B4-BE49-F238E27FC236}">
                  <a16:creationId xmlns:a16="http://schemas.microsoft.com/office/drawing/2014/main" id="{84E84187-7ED3-4689-A52A-6556B83212EC}"/>
                </a:ext>
              </a:extLst>
            </p:cNvPr>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2055;p71">
              <a:extLst>
                <a:ext uri="{FF2B5EF4-FFF2-40B4-BE49-F238E27FC236}">
                  <a16:creationId xmlns:a16="http://schemas.microsoft.com/office/drawing/2014/main" id="{99444FD3-C875-4EAA-BD5F-6C2218FC1E56}"/>
                </a:ext>
              </a:extLst>
            </p:cNvPr>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2056;p71">
              <a:extLst>
                <a:ext uri="{FF2B5EF4-FFF2-40B4-BE49-F238E27FC236}">
                  <a16:creationId xmlns:a16="http://schemas.microsoft.com/office/drawing/2014/main" id="{19045839-8864-4456-AFA8-39B80BB85CFC}"/>
                </a:ext>
              </a:extLst>
            </p:cNvPr>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2057;p71">
              <a:extLst>
                <a:ext uri="{FF2B5EF4-FFF2-40B4-BE49-F238E27FC236}">
                  <a16:creationId xmlns:a16="http://schemas.microsoft.com/office/drawing/2014/main" id="{4124A970-BD6C-4E29-815F-A460B8D5BFAB}"/>
                </a:ext>
              </a:extLst>
            </p:cNvPr>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2058;p71">
              <a:extLst>
                <a:ext uri="{FF2B5EF4-FFF2-40B4-BE49-F238E27FC236}">
                  <a16:creationId xmlns:a16="http://schemas.microsoft.com/office/drawing/2014/main" id="{89455AB6-0DB7-4591-A4DF-9A8AA2D2D7D0}"/>
                </a:ext>
              </a:extLst>
            </p:cNvPr>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2059;p71">
              <a:extLst>
                <a:ext uri="{FF2B5EF4-FFF2-40B4-BE49-F238E27FC236}">
                  <a16:creationId xmlns:a16="http://schemas.microsoft.com/office/drawing/2014/main" id="{9A00C25D-1D76-4CCF-ABA8-03AB2B7FEC29}"/>
                </a:ext>
              </a:extLst>
            </p:cNvPr>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2060;p71">
              <a:extLst>
                <a:ext uri="{FF2B5EF4-FFF2-40B4-BE49-F238E27FC236}">
                  <a16:creationId xmlns:a16="http://schemas.microsoft.com/office/drawing/2014/main" id="{9E220CA9-DF46-4E3A-9513-D032B3451BD1}"/>
                </a:ext>
              </a:extLst>
            </p:cNvPr>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2061;p71">
              <a:extLst>
                <a:ext uri="{FF2B5EF4-FFF2-40B4-BE49-F238E27FC236}">
                  <a16:creationId xmlns:a16="http://schemas.microsoft.com/office/drawing/2014/main" id="{EDF78D98-E56C-4BEC-9AF9-1E76E309B696}"/>
                </a:ext>
              </a:extLst>
            </p:cNvPr>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2062;p71">
              <a:extLst>
                <a:ext uri="{FF2B5EF4-FFF2-40B4-BE49-F238E27FC236}">
                  <a16:creationId xmlns:a16="http://schemas.microsoft.com/office/drawing/2014/main" id="{3C47E906-1487-49A4-9376-8F9402C42BD5}"/>
                </a:ext>
              </a:extLst>
            </p:cNvPr>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2063;p71">
              <a:extLst>
                <a:ext uri="{FF2B5EF4-FFF2-40B4-BE49-F238E27FC236}">
                  <a16:creationId xmlns:a16="http://schemas.microsoft.com/office/drawing/2014/main" id="{402EC736-2C11-42BC-8D65-CAE9C8CAAA9A}"/>
                </a:ext>
              </a:extLst>
            </p:cNvPr>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2064;p71">
              <a:extLst>
                <a:ext uri="{FF2B5EF4-FFF2-40B4-BE49-F238E27FC236}">
                  <a16:creationId xmlns:a16="http://schemas.microsoft.com/office/drawing/2014/main" id="{C1865209-C36A-4481-8E81-15A66E8DD240}"/>
                </a:ext>
              </a:extLst>
            </p:cNvPr>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2065;p71">
              <a:extLst>
                <a:ext uri="{FF2B5EF4-FFF2-40B4-BE49-F238E27FC236}">
                  <a16:creationId xmlns:a16="http://schemas.microsoft.com/office/drawing/2014/main" id="{A01E0CDB-51FA-4F21-BB27-F647CE3FB54A}"/>
                </a:ext>
              </a:extLst>
            </p:cNvPr>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2066;p71">
              <a:extLst>
                <a:ext uri="{FF2B5EF4-FFF2-40B4-BE49-F238E27FC236}">
                  <a16:creationId xmlns:a16="http://schemas.microsoft.com/office/drawing/2014/main" id="{6FC133B6-093E-48FD-B3BC-3FDAC9E86C99}"/>
                </a:ext>
              </a:extLst>
            </p:cNvPr>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2067;p71">
              <a:extLst>
                <a:ext uri="{FF2B5EF4-FFF2-40B4-BE49-F238E27FC236}">
                  <a16:creationId xmlns:a16="http://schemas.microsoft.com/office/drawing/2014/main" id="{8BBC4D22-1ADB-4289-AAB6-1B2CAB66F4FF}"/>
                </a:ext>
              </a:extLst>
            </p:cNvPr>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2068;p71">
              <a:extLst>
                <a:ext uri="{FF2B5EF4-FFF2-40B4-BE49-F238E27FC236}">
                  <a16:creationId xmlns:a16="http://schemas.microsoft.com/office/drawing/2014/main" id="{C99D41C1-C59D-4CEB-A8A5-7BC562405BB5}"/>
                </a:ext>
              </a:extLst>
            </p:cNvPr>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2069;p71">
              <a:extLst>
                <a:ext uri="{FF2B5EF4-FFF2-40B4-BE49-F238E27FC236}">
                  <a16:creationId xmlns:a16="http://schemas.microsoft.com/office/drawing/2014/main" id="{6317C54B-CD89-49F1-B328-F222BC67CF14}"/>
                </a:ext>
              </a:extLst>
            </p:cNvPr>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2070;p71">
              <a:extLst>
                <a:ext uri="{FF2B5EF4-FFF2-40B4-BE49-F238E27FC236}">
                  <a16:creationId xmlns:a16="http://schemas.microsoft.com/office/drawing/2014/main" id="{98A3FAA6-B2BB-48F5-AA46-30C84DA77266}"/>
                </a:ext>
              </a:extLst>
            </p:cNvPr>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2071;p71">
              <a:extLst>
                <a:ext uri="{FF2B5EF4-FFF2-40B4-BE49-F238E27FC236}">
                  <a16:creationId xmlns:a16="http://schemas.microsoft.com/office/drawing/2014/main" id="{7777A73C-27F1-40D7-97DF-D07BBF47E315}"/>
                </a:ext>
              </a:extLst>
            </p:cNvPr>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2072;p71">
              <a:extLst>
                <a:ext uri="{FF2B5EF4-FFF2-40B4-BE49-F238E27FC236}">
                  <a16:creationId xmlns:a16="http://schemas.microsoft.com/office/drawing/2014/main" id="{A9A559D3-C031-41D2-BEEC-699B95DD5F97}"/>
                </a:ext>
              </a:extLst>
            </p:cNvPr>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2073;p71">
              <a:extLst>
                <a:ext uri="{FF2B5EF4-FFF2-40B4-BE49-F238E27FC236}">
                  <a16:creationId xmlns:a16="http://schemas.microsoft.com/office/drawing/2014/main" id="{0DACCB4F-499F-4954-9540-90303439395F}"/>
                </a:ext>
              </a:extLst>
            </p:cNvPr>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2074;p71">
              <a:extLst>
                <a:ext uri="{FF2B5EF4-FFF2-40B4-BE49-F238E27FC236}">
                  <a16:creationId xmlns:a16="http://schemas.microsoft.com/office/drawing/2014/main" id="{EEB829C9-4DFD-4688-8215-3E312156F8D1}"/>
                </a:ext>
              </a:extLst>
            </p:cNvPr>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2075;p71">
              <a:extLst>
                <a:ext uri="{FF2B5EF4-FFF2-40B4-BE49-F238E27FC236}">
                  <a16:creationId xmlns:a16="http://schemas.microsoft.com/office/drawing/2014/main" id="{BF47024E-6A7D-4E1B-BAA3-2A9E7D5EA250}"/>
                </a:ext>
              </a:extLst>
            </p:cNvPr>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2076;p71">
              <a:extLst>
                <a:ext uri="{FF2B5EF4-FFF2-40B4-BE49-F238E27FC236}">
                  <a16:creationId xmlns:a16="http://schemas.microsoft.com/office/drawing/2014/main" id="{B763E88C-EE26-478F-8C82-5732C77E7E4A}"/>
                </a:ext>
              </a:extLst>
            </p:cNvPr>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2077;p71">
              <a:extLst>
                <a:ext uri="{FF2B5EF4-FFF2-40B4-BE49-F238E27FC236}">
                  <a16:creationId xmlns:a16="http://schemas.microsoft.com/office/drawing/2014/main" id="{19609A19-765E-4A85-8971-08F88F103F22}"/>
                </a:ext>
              </a:extLst>
            </p:cNvPr>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2078;p71">
              <a:extLst>
                <a:ext uri="{FF2B5EF4-FFF2-40B4-BE49-F238E27FC236}">
                  <a16:creationId xmlns:a16="http://schemas.microsoft.com/office/drawing/2014/main" id="{8D6E059B-51C4-46C9-8E2B-B866111BE657}"/>
                </a:ext>
              </a:extLst>
            </p:cNvPr>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2079;p71">
              <a:extLst>
                <a:ext uri="{FF2B5EF4-FFF2-40B4-BE49-F238E27FC236}">
                  <a16:creationId xmlns:a16="http://schemas.microsoft.com/office/drawing/2014/main" id="{09E0B1E9-EAA2-47DE-8E5F-248987B12EE2}"/>
                </a:ext>
              </a:extLst>
            </p:cNvPr>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2080;p71">
              <a:extLst>
                <a:ext uri="{FF2B5EF4-FFF2-40B4-BE49-F238E27FC236}">
                  <a16:creationId xmlns:a16="http://schemas.microsoft.com/office/drawing/2014/main" id="{88F07A06-CE44-4D26-9ED6-D159FC16F516}"/>
                </a:ext>
              </a:extLst>
            </p:cNvPr>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2081;p71">
              <a:extLst>
                <a:ext uri="{FF2B5EF4-FFF2-40B4-BE49-F238E27FC236}">
                  <a16:creationId xmlns:a16="http://schemas.microsoft.com/office/drawing/2014/main" id="{5D86CF89-E544-4421-AF07-A347FDC213D0}"/>
                </a:ext>
              </a:extLst>
            </p:cNvPr>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2082;p71">
              <a:extLst>
                <a:ext uri="{FF2B5EF4-FFF2-40B4-BE49-F238E27FC236}">
                  <a16:creationId xmlns:a16="http://schemas.microsoft.com/office/drawing/2014/main" id="{244CAD13-5B92-4B93-BC28-55DEB1FD09F4}"/>
                </a:ext>
              </a:extLst>
            </p:cNvPr>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2083;p71">
              <a:extLst>
                <a:ext uri="{FF2B5EF4-FFF2-40B4-BE49-F238E27FC236}">
                  <a16:creationId xmlns:a16="http://schemas.microsoft.com/office/drawing/2014/main" id="{363F80B5-EA29-4461-A865-885571E7334D}"/>
                </a:ext>
              </a:extLst>
            </p:cNvPr>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2084;p71">
              <a:extLst>
                <a:ext uri="{FF2B5EF4-FFF2-40B4-BE49-F238E27FC236}">
                  <a16:creationId xmlns:a16="http://schemas.microsoft.com/office/drawing/2014/main" id="{4E04B808-5AA2-41DC-927E-AC097CB576F5}"/>
                </a:ext>
              </a:extLst>
            </p:cNvPr>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2085;p71">
              <a:extLst>
                <a:ext uri="{FF2B5EF4-FFF2-40B4-BE49-F238E27FC236}">
                  <a16:creationId xmlns:a16="http://schemas.microsoft.com/office/drawing/2014/main" id="{22AC7533-63C7-411B-80E1-16FF82AD462E}"/>
                </a:ext>
              </a:extLst>
            </p:cNvPr>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2086;p71">
              <a:extLst>
                <a:ext uri="{FF2B5EF4-FFF2-40B4-BE49-F238E27FC236}">
                  <a16:creationId xmlns:a16="http://schemas.microsoft.com/office/drawing/2014/main" id="{BD378986-18E9-4685-AB6C-6F96ABBB6CCA}"/>
                </a:ext>
              </a:extLst>
            </p:cNvPr>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2087;p71">
              <a:extLst>
                <a:ext uri="{FF2B5EF4-FFF2-40B4-BE49-F238E27FC236}">
                  <a16:creationId xmlns:a16="http://schemas.microsoft.com/office/drawing/2014/main" id="{312447B4-3164-4111-9E04-3D94ED2521A9}"/>
                </a:ext>
              </a:extLst>
            </p:cNvPr>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2088;p71">
              <a:extLst>
                <a:ext uri="{FF2B5EF4-FFF2-40B4-BE49-F238E27FC236}">
                  <a16:creationId xmlns:a16="http://schemas.microsoft.com/office/drawing/2014/main" id="{D1D6B123-1191-4870-9DEF-4A7CFE12388D}"/>
                </a:ext>
              </a:extLst>
            </p:cNvPr>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2089;p71">
              <a:extLst>
                <a:ext uri="{FF2B5EF4-FFF2-40B4-BE49-F238E27FC236}">
                  <a16:creationId xmlns:a16="http://schemas.microsoft.com/office/drawing/2014/main" id="{BC70E49A-106A-4D6F-9CD2-3305381DA173}"/>
                </a:ext>
              </a:extLst>
            </p:cNvPr>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2090;p71">
              <a:extLst>
                <a:ext uri="{FF2B5EF4-FFF2-40B4-BE49-F238E27FC236}">
                  <a16:creationId xmlns:a16="http://schemas.microsoft.com/office/drawing/2014/main" id="{F504498F-845C-4E64-85E9-DBA5F2486D93}"/>
                </a:ext>
              </a:extLst>
            </p:cNvPr>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2091;p71">
              <a:extLst>
                <a:ext uri="{FF2B5EF4-FFF2-40B4-BE49-F238E27FC236}">
                  <a16:creationId xmlns:a16="http://schemas.microsoft.com/office/drawing/2014/main" id="{81C21FF1-A2BE-4CFC-8208-2E7B5E60BD1B}"/>
                </a:ext>
              </a:extLst>
            </p:cNvPr>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2092;p71">
              <a:extLst>
                <a:ext uri="{FF2B5EF4-FFF2-40B4-BE49-F238E27FC236}">
                  <a16:creationId xmlns:a16="http://schemas.microsoft.com/office/drawing/2014/main" id="{6F8CAEB8-23FD-4002-8225-4528B71BFDF9}"/>
                </a:ext>
              </a:extLst>
            </p:cNvPr>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2093;p71">
              <a:extLst>
                <a:ext uri="{FF2B5EF4-FFF2-40B4-BE49-F238E27FC236}">
                  <a16:creationId xmlns:a16="http://schemas.microsoft.com/office/drawing/2014/main" id="{45A6C3A6-9A25-40D4-859A-626AC05F6FA4}"/>
                </a:ext>
              </a:extLst>
            </p:cNvPr>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2094;p71">
              <a:extLst>
                <a:ext uri="{FF2B5EF4-FFF2-40B4-BE49-F238E27FC236}">
                  <a16:creationId xmlns:a16="http://schemas.microsoft.com/office/drawing/2014/main" id="{9BDD5DF1-5491-4894-B6AE-ABF4CE614F88}"/>
                </a:ext>
              </a:extLst>
            </p:cNvPr>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2095;p71">
              <a:extLst>
                <a:ext uri="{FF2B5EF4-FFF2-40B4-BE49-F238E27FC236}">
                  <a16:creationId xmlns:a16="http://schemas.microsoft.com/office/drawing/2014/main" id="{1108DA12-8392-435E-914B-91FBEBA6A772}"/>
                </a:ext>
              </a:extLst>
            </p:cNvPr>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2096;p71">
              <a:extLst>
                <a:ext uri="{FF2B5EF4-FFF2-40B4-BE49-F238E27FC236}">
                  <a16:creationId xmlns:a16="http://schemas.microsoft.com/office/drawing/2014/main" id="{95687A1E-553A-4A47-8A1C-01426D90CD4D}"/>
                </a:ext>
              </a:extLst>
            </p:cNvPr>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2097;p71">
              <a:extLst>
                <a:ext uri="{FF2B5EF4-FFF2-40B4-BE49-F238E27FC236}">
                  <a16:creationId xmlns:a16="http://schemas.microsoft.com/office/drawing/2014/main" id="{645F0613-DA3E-4929-BA4D-C73896F583AF}"/>
                </a:ext>
              </a:extLst>
            </p:cNvPr>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2098;p71">
              <a:extLst>
                <a:ext uri="{FF2B5EF4-FFF2-40B4-BE49-F238E27FC236}">
                  <a16:creationId xmlns:a16="http://schemas.microsoft.com/office/drawing/2014/main" id="{86B41AAD-A86C-498E-8036-D7362FB25494}"/>
                </a:ext>
              </a:extLst>
            </p:cNvPr>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2099;p71">
              <a:extLst>
                <a:ext uri="{FF2B5EF4-FFF2-40B4-BE49-F238E27FC236}">
                  <a16:creationId xmlns:a16="http://schemas.microsoft.com/office/drawing/2014/main" id="{90E8B1AF-012E-41D6-8297-B30D5EB76A5A}"/>
                </a:ext>
              </a:extLst>
            </p:cNvPr>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2100;p71">
              <a:extLst>
                <a:ext uri="{FF2B5EF4-FFF2-40B4-BE49-F238E27FC236}">
                  <a16:creationId xmlns:a16="http://schemas.microsoft.com/office/drawing/2014/main" id="{7B6ECC94-7DC1-4567-8EA6-CC56D1909724}"/>
                </a:ext>
              </a:extLst>
            </p:cNvPr>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2101;p71">
              <a:extLst>
                <a:ext uri="{FF2B5EF4-FFF2-40B4-BE49-F238E27FC236}">
                  <a16:creationId xmlns:a16="http://schemas.microsoft.com/office/drawing/2014/main" id="{5051D13B-044D-4D48-9B2F-F0C9293FE49C}"/>
                </a:ext>
              </a:extLst>
            </p:cNvPr>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2102;p71">
              <a:extLst>
                <a:ext uri="{FF2B5EF4-FFF2-40B4-BE49-F238E27FC236}">
                  <a16:creationId xmlns:a16="http://schemas.microsoft.com/office/drawing/2014/main" id="{70ED5F2F-BDFE-4FBB-9F75-DA33735F375A}"/>
                </a:ext>
              </a:extLst>
            </p:cNvPr>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2103;p71">
              <a:extLst>
                <a:ext uri="{FF2B5EF4-FFF2-40B4-BE49-F238E27FC236}">
                  <a16:creationId xmlns:a16="http://schemas.microsoft.com/office/drawing/2014/main" id="{A3889D30-33E2-4A68-B956-9B56CB8EBABB}"/>
                </a:ext>
              </a:extLst>
            </p:cNvPr>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2104;p71">
              <a:extLst>
                <a:ext uri="{FF2B5EF4-FFF2-40B4-BE49-F238E27FC236}">
                  <a16:creationId xmlns:a16="http://schemas.microsoft.com/office/drawing/2014/main" id="{A4821281-F194-4A1D-BC75-082FE388FB09}"/>
                </a:ext>
              </a:extLst>
            </p:cNvPr>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2105;p71">
              <a:extLst>
                <a:ext uri="{FF2B5EF4-FFF2-40B4-BE49-F238E27FC236}">
                  <a16:creationId xmlns:a16="http://schemas.microsoft.com/office/drawing/2014/main" id="{06BD6E59-F92A-4A01-BF74-8731C262C661}"/>
                </a:ext>
              </a:extLst>
            </p:cNvPr>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2106;p71">
              <a:extLst>
                <a:ext uri="{FF2B5EF4-FFF2-40B4-BE49-F238E27FC236}">
                  <a16:creationId xmlns:a16="http://schemas.microsoft.com/office/drawing/2014/main" id="{8A1A4992-3A36-438B-8DD4-CE9BC6662CA4}"/>
                </a:ext>
              </a:extLst>
            </p:cNvPr>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2107;p71">
              <a:extLst>
                <a:ext uri="{FF2B5EF4-FFF2-40B4-BE49-F238E27FC236}">
                  <a16:creationId xmlns:a16="http://schemas.microsoft.com/office/drawing/2014/main" id="{E3F3FC0A-F50E-4FD0-8F19-F54633A632DE}"/>
                </a:ext>
              </a:extLst>
            </p:cNvPr>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2108;p71">
              <a:extLst>
                <a:ext uri="{FF2B5EF4-FFF2-40B4-BE49-F238E27FC236}">
                  <a16:creationId xmlns:a16="http://schemas.microsoft.com/office/drawing/2014/main" id="{32244838-3452-45BA-A741-C9601DFD3CB5}"/>
                </a:ext>
              </a:extLst>
            </p:cNvPr>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2109;p71">
              <a:extLst>
                <a:ext uri="{FF2B5EF4-FFF2-40B4-BE49-F238E27FC236}">
                  <a16:creationId xmlns:a16="http://schemas.microsoft.com/office/drawing/2014/main" id="{F4851724-B994-44F7-A2B8-CA80A09F1BEE}"/>
                </a:ext>
              </a:extLst>
            </p:cNvPr>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2110;p71">
              <a:extLst>
                <a:ext uri="{FF2B5EF4-FFF2-40B4-BE49-F238E27FC236}">
                  <a16:creationId xmlns:a16="http://schemas.microsoft.com/office/drawing/2014/main" id="{04D11ED3-7D34-4A31-8664-3873CF5ED3B2}"/>
                </a:ext>
              </a:extLst>
            </p:cNvPr>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2111;p71">
              <a:extLst>
                <a:ext uri="{FF2B5EF4-FFF2-40B4-BE49-F238E27FC236}">
                  <a16:creationId xmlns:a16="http://schemas.microsoft.com/office/drawing/2014/main" id="{C4E83153-CC77-4BDB-8219-857AFB11DFC5}"/>
                </a:ext>
              </a:extLst>
            </p:cNvPr>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2112;p71">
              <a:extLst>
                <a:ext uri="{FF2B5EF4-FFF2-40B4-BE49-F238E27FC236}">
                  <a16:creationId xmlns:a16="http://schemas.microsoft.com/office/drawing/2014/main" id="{66DC3BE7-8B5A-45D7-B4FC-633CC316DC9F}"/>
                </a:ext>
              </a:extLst>
            </p:cNvPr>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2113;p71">
              <a:extLst>
                <a:ext uri="{FF2B5EF4-FFF2-40B4-BE49-F238E27FC236}">
                  <a16:creationId xmlns:a16="http://schemas.microsoft.com/office/drawing/2014/main" id="{1D2A18E6-EC11-4DA3-8E56-F9FB65F730C6}"/>
                </a:ext>
              </a:extLst>
            </p:cNvPr>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2114;p71">
              <a:extLst>
                <a:ext uri="{FF2B5EF4-FFF2-40B4-BE49-F238E27FC236}">
                  <a16:creationId xmlns:a16="http://schemas.microsoft.com/office/drawing/2014/main" id="{5B44EBF7-39A2-4406-A672-319EF1CEE353}"/>
                </a:ext>
              </a:extLst>
            </p:cNvPr>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2115;p71">
              <a:extLst>
                <a:ext uri="{FF2B5EF4-FFF2-40B4-BE49-F238E27FC236}">
                  <a16:creationId xmlns:a16="http://schemas.microsoft.com/office/drawing/2014/main" id="{688F74D2-6AD9-4E06-8496-1BA21A8F0101}"/>
                </a:ext>
              </a:extLst>
            </p:cNvPr>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2116;p71">
              <a:extLst>
                <a:ext uri="{FF2B5EF4-FFF2-40B4-BE49-F238E27FC236}">
                  <a16:creationId xmlns:a16="http://schemas.microsoft.com/office/drawing/2014/main" id="{25657C99-0A1C-4755-8F51-DA97120B04EB}"/>
                </a:ext>
              </a:extLst>
            </p:cNvPr>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2117;p71">
              <a:extLst>
                <a:ext uri="{FF2B5EF4-FFF2-40B4-BE49-F238E27FC236}">
                  <a16:creationId xmlns:a16="http://schemas.microsoft.com/office/drawing/2014/main" id="{8E6C78B5-BE76-4DB3-AD89-94A2319C57D3}"/>
                </a:ext>
              </a:extLst>
            </p:cNvPr>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2118;p71">
              <a:extLst>
                <a:ext uri="{FF2B5EF4-FFF2-40B4-BE49-F238E27FC236}">
                  <a16:creationId xmlns:a16="http://schemas.microsoft.com/office/drawing/2014/main" id="{7758C649-AC8A-45B1-AEA2-48D1548D8F37}"/>
                </a:ext>
              </a:extLst>
            </p:cNvPr>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2119;p71">
              <a:extLst>
                <a:ext uri="{FF2B5EF4-FFF2-40B4-BE49-F238E27FC236}">
                  <a16:creationId xmlns:a16="http://schemas.microsoft.com/office/drawing/2014/main" id="{CB2DBDB9-F2FB-4FBE-9C95-4AF5A4AA921D}"/>
                </a:ext>
              </a:extLst>
            </p:cNvPr>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2120;p71">
              <a:extLst>
                <a:ext uri="{FF2B5EF4-FFF2-40B4-BE49-F238E27FC236}">
                  <a16:creationId xmlns:a16="http://schemas.microsoft.com/office/drawing/2014/main" id="{02BFCF6D-F5CF-4AE3-871E-FD04313EF7CA}"/>
                </a:ext>
              </a:extLst>
            </p:cNvPr>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2121;p71">
              <a:extLst>
                <a:ext uri="{FF2B5EF4-FFF2-40B4-BE49-F238E27FC236}">
                  <a16:creationId xmlns:a16="http://schemas.microsoft.com/office/drawing/2014/main" id="{D3C5B533-4997-4F1B-885B-D3C90EE9B40A}"/>
                </a:ext>
              </a:extLst>
            </p:cNvPr>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2122;p71">
              <a:extLst>
                <a:ext uri="{FF2B5EF4-FFF2-40B4-BE49-F238E27FC236}">
                  <a16:creationId xmlns:a16="http://schemas.microsoft.com/office/drawing/2014/main" id="{DC6B136F-4123-4E54-BDF4-902F66465B70}"/>
                </a:ext>
              </a:extLst>
            </p:cNvPr>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2123;p71">
              <a:extLst>
                <a:ext uri="{FF2B5EF4-FFF2-40B4-BE49-F238E27FC236}">
                  <a16:creationId xmlns:a16="http://schemas.microsoft.com/office/drawing/2014/main" id="{95245236-055F-43DC-BF93-1E71E4D1799B}"/>
                </a:ext>
              </a:extLst>
            </p:cNvPr>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2124;p71">
              <a:extLst>
                <a:ext uri="{FF2B5EF4-FFF2-40B4-BE49-F238E27FC236}">
                  <a16:creationId xmlns:a16="http://schemas.microsoft.com/office/drawing/2014/main" id="{6CB650E8-F51B-45EB-8ADA-488081CDBC3C}"/>
                </a:ext>
              </a:extLst>
            </p:cNvPr>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2125;p71">
              <a:extLst>
                <a:ext uri="{FF2B5EF4-FFF2-40B4-BE49-F238E27FC236}">
                  <a16:creationId xmlns:a16="http://schemas.microsoft.com/office/drawing/2014/main" id="{6435FFEF-B279-4A17-9E8E-52D17103D2A8}"/>
                </a:ext>
              </a:extLst>
            </p:cNvPr>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2126;p71">
              <a:extLst>
                <a:ext uri="{FF2B5EF4-FFF2-40B4-BE49-F238E27FC236}">
                  <a16:creationId xmlns:a16="http://schemas.microsoft.com/office/drawing/2014/main" id="{3D5B8D29-E70A-4FC1-BE93-D6985DA71061}"/>
                </a:ext>
              </a:extLst>
            </p:cNvPr>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2127;p71">
              <a:extLst>
                <a:ext uri="{FF2B5EF4-FFF2-40B4-BE49-F238E27FC236}">
                  <a16:creationId xmlns:a16="http://schemas.microsoft.com/office/drawing/2014/main" id="{2713CF76-F5CA-448D-9D00-CF2AA0F031C0}"/>
                </a:ext>
              </a:extLst>
            </p:cNvPr>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2128;p71">
              <a:extLst>
                <a:ext uri="{FF2B5EF4-FFF2-40B4-BE49-F238E27FC236}">
                  <a16:creationId xmlns:a16="http://schemas.microsoft.com/office/drawing/2014/main" id="{DF0B08B7-5089-459F-8994-4961D7671004}"/>
                </a:ext>
              </a:extLst>
            </p:cNvPr>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2129;p71">
              <a:extLst>
                <a:ext uri="{FF2B5EF4-FFF2-40B4-BE49-F238E27FC236}">
                  <a16:creationId xmlns:a16="http://schemas.microsoft.com/office/drawing/2014/main" id="{BF389DA6-2F96-40FA-91EC-0DE8486BF8BC}"/>
                </a:ext>
              </a:extLst>
            </p:cNvPr>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2130;p71">
              <a:extLst>
                <a:ext uri="{FF2B5EF4-FFF2-40B4-BE49-F238E27FC236}">
                  <a16:creationId xmlns:a16="http://schemas.microsoft.com/office/drawing/2014/main" id="{C962E778-C1E8-4F2F-8FF8-EE10FF4C5716}"/>
                </a:ext>
              </a:extLst>
            </p:cNvPr>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2131;p71">
              <a:extLst>
                <a:ext uri="{FF2B5EF4-FFF2-40B4-BE49-F238E27FC236}">
                  <a16:creationId xmlns:a16="http://schemas.microsoft.com/office/drawing/2014/main" id="{CE455B21-6C0A-44CE-B988-AA2462A22E84}"/>
                </a:ext>
              </a:extLst>
            </p:cNvPr>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2132;p71">
              <a:extLst>
                <a:ext uri="{FF2B5EF4-FFF2-40B4-BE49-F238E27FC236}">
                  <a16:creationId xmlns:a16="http://schemas.microsoft.com/office/drawing/2014/main" id="{453AD3FF-3C3D-47F8-9551-E0066BDCCBE9}"/>
                </a:ext>
              </a:extLst>
            </p:cNvPr>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2133;p71">
              <a:extLst>
                <a:ext uri="{FF2B5EF4-FFF2-40B4-BE49-F238E27FC236}">
                  <a16:creationId xmlns:a16="http://schemas.microsoft.com/office/drawing/2014/main" id="{42812C00-3698-43BD-9D05-608611601AAB}"/>
                </a:ext>
              </a:extLst>
            </p:cNvPr>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2134;p71">
              <a:extLst>
                <a:ext uri="{FF2B5EF4-FFF2-40B4-BE49-F238E27FC236}">
                  <a16:creationId xmlns:a16="http://schemas.microsoft.com/office/drawing/2014/main" id="{B27CD0AB-86E7-4B24-93C9-66D672C95A77}"/>
                </a:ext>
              </a:extLst>
            </p:cNvPr>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2135;p71">
              <a:extLst>
                <a:ext uri="{FF2B5EF4-FFF2-40B4-BE49-F238E27FC236}">
                  <a16:creationId xmlns:a16="http://schemas.microsoft.com/office/drawing/2014/main" id="{4DFC9C8F-1646-4B97-B0EA-796A140C859D}"/>
                </a:ext>
              </a:extLst>
            </p:cNvPr>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2136;p71">
              <a:extLst>
                <a:ext uri="{FF2B5EF4-FFF2-40B4-BE49-F238E27FC236}">
                  <a16:creationId xmlns:a16="http://schemas.microsoft.com/office/drawing/2014/main" id="{6139A98D-B081-4B6A-A72F-C572051C6806}"/>
                </a:ext>
              </a:extLst>
            </p:cNvPr>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2137;p71">
              <a:extLst>
                <a:ext uri="{FF2B5EF4-FFF2-40B4-BE49-F238E27FC236}">
                  <a16:creationId xmlns:a16="http://schemas.microsoft.com/office/drawing/2014/main" id="{E65769E0-0A7E-42D4-AD07-8DAA71BB8B3B}"/>
                </a:ext>
              </a:extLst>
            </p:cNvPr>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2138;p71">
              <a:extLst>
                <a:ext uri="{FF2B5EF4-FFF2-40B4-BE49-F238E27FC236}">
                  <a16:creationId xmlns:a16="http://schemas.microsoft.com/office/drawing/2014/main" id="{B8219A73-2556-4859-A443-BE4E55F29334}"/>
                </a:ext>
              </a:extLst>
            </p:cNvPr>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2139;p71">
              <a:extLst>
                <a:ext uri="{FF2B5EF4-FFF2-40B4-BE49-F238E27FC236}">
                  <a16:creationId xmlns:a16="http://schemas.microsoft.com/office/drawing/2014/main" id="{74B35856-C122-4CAD-A2E3-61AB9A00F0C1}"/>
                </a:ext>
              </a:extLst>
            </p:cNvPr>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2140;p71">
              <a:extLst>
                <a:ext uri="{FF2B5EF4-FFF2-40B4-BE49-F238E27FC236}">
                  <a16:creationId xmlns:a16="http://schemas.microsoft.com/office/drawing/2014/main" id="{35A84752-B628-4A75-873A-2E075DF6BD5B}"/>
                </a:ext>
              </a:extLst>
            </p:cNvPr>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2141;p71">
              <a:extLst>
                <a:ext uri="{FF2B5EF4-FFF2-40B4-BE49-F238E27FC236}">
                  <a16:creationId xmlns:a16="http://schemas.microsoft.com/office/drawing/2014/main" id="{862697FD-4D67-4ACA-B476-F289C8EDB1B2}"/>
                </a:ext>
              </a:extLst>
            </p:cNvPr>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2142;p71">
              <a:extLst>
                <a:ext uri="{FF2B5EF4-FFF2-40B4-BE49-F238E27FC236}">
                  <a16:creationId xmlns:a16="http://schemas.microsoft.com/office/drawing/2014/main" id="{632E3E77-590F-49D1-B635-68BE06C7D476}"/>
                </a:ext>
              </a:extLst>
            </p:cNvPr>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2143;p71">
              <a:extLst>
                <a:ext uri="{FF2B5EF4-FFF2-40B4-BE49-F238E27FC236}">
                  <a16:creationId xmlns:a16="http://schemas.microsoft.com/office/drawing/2014/main" id="{D45BFBBA-BF18-4644-99F8-D8CECC3AD2F8}"/>
                </a:ext>
              </a:extLst>
            </p:cNvPr>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2144;p71">
              <a:extLst>
                <a:ext uri="{FF2B5EF4-FFF2-40B4-BE49-F238E27FC236}">
                  <a16:creationId xmlns:a16="http://schemas.microsoft.com/office/drawing/2014/main" id="{ADB0139D-149F-4B74-A33A-31862BDA02C5}"/>
                </a:ext>
              </a:extLst>
            </p:cNvPr>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2145;p71">
              <a:extLst>
                <a:ext uri="{FF2B5EF4-FFF2-40B4-BE49-F238E27FC236}">
                  <a16:creationId xmlns:a16="http://schemas.microsoft.com/office/drawing/2014/main" id="{87A2DE33-F6C9-484A-9A54-1C1A4A89CABA}"/>
                </a:ext>
              </a:extLst>
            </p:cNvPr>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2146;p71">
              <a:extLst>
                <a:ext uri="{FF2B5EF4-FFF2-40B4-BE49-F238E27FC236}">
                  <a16:creationId xmlns:a16="http://schemas.microsoft.com/office/drawing/2014/main" id="{203BA73A-42C7-4E45-B033-860D1AB7ADDC}"/>
                </a:ext>
              </a:extLst>
            </p:cNvPr>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2147;p71">
              <a:extLst>
                <a:ext uri="{FF2B5EF4-FFF2-40B4-BE49-F238E27FC236}">
                  <a16:creationId xmlns:a16="http://schemas.microsoft.com/office/drawing/2014/main" id="{56789790-E13D-41A2-A50C-299E0BE45473}"/>
                </a:ext>
              </a:extLst>
            </p:cNvPr>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2148;p71">
              <a:extLst>
                <a:ext uri="{FF2B5EF4-FFF2-40B4-BE49-F238E27FC236}">
                  <a16:creationId xmlns:a16="http://schemas.microsoft.com/office/drawing/2014/main" id="{9FA9EB43-A68C-4F94-8516-F71872607BDD}"/>
                </a:ext>
              </a:extLst>
            </p:cNvPr>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2149;p71">
              <a:extLst>
                <a:ext uri="{FF2B5EF4-FFF2-40B4-BE49-F238E27FC236}">
                  <a16:creationId xmlns:a16="http://schemas.microsoft.com/office/drawing/2014/main" id="{90D05550-8272-47FC-BDF9-265F31F73648}"/>
                </a:ext>
              </a:extLst>
            </p:cNvPr>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2150;p71">
              <a:extLst>
                <a:ext uri="{FF2B5EF4-FFF2-40B4-BE49-F238E27FC236}">
                  <a16:creationId xmlns:a16="http://schemas.microsoft.com/office/drawing/2014/main" id="{C25C19E5-2B1E-4E09-ABD4-C0D925C244D3}"/>
                </a:ext>
              </a:extLst>
            </p:cNvPr>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2151;p71">
              <a:extLst>
                <a:ext uri="{FF2B5EF4-FFF2-40B4-BE49-F238E27FC236}">
                  <a16:creationId xmlns:a16="http://schemas.microsoft.com/office/drawing/2014/main" id="{1437BE98-4185-42A8-A8EE-47EA6D8ED37B}"/>
                </a:ext>
              </a:extLst>
            </p:cNvPr>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2152;p71">
              <a:extLst>
                <a:ext uri="{FF2B5EF4-FFF2-40B4-BE49-F238E27FC236}">
                  <a16:creationId xmlns:a16="http://schemas.microsoft.com/office/drawing/2014/main" id="{C565A86D-FFC5-4A9D-AD07-97DBD3835D4A}"/>
                </a:ext>
              </a:extLst>
            </p:cNvPr>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2153;p71">
              <a:extLst>
                <a:ext uri="{FF2B5EF4-FFF2-40B4-BE49-F238E27FC236}">
                  <a16:creationId xmlns:a16="http://schemas.microsoft.com/office/drawing/2014/main" id="{9BDA49F3-D212-47F6-A7AC-9FBAEF5617F5}"/>
                </a:ext>
              </a:extLst>
            </p:cNvPr>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2154;p71">
              <a:extLst>
                <a:ext uri="{FF2B5EF4-FFF2-40B4-BE49-F238E27FC236}">
                  <a16:creationId xmlns:a16="http://schemas.microsoft.com/office/drawing/2014/main" id="{E7F3E714-5953-4516-84AA-3739BF5B3131}"/>
                </a:ext>
              </a:extLst>
            </p:cNvPr>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2155;p71">
              <a:extLst>
                <a:ext uri="{FF2B5EF4-FFF2-40B4-BE49-F238E27FC236}">
                  <a16:creationId xmlns:a16="http://schemas.microsoft.com/office/drawing/2014/main" id="{13385EBB-AC74-429E-A434-64F35C0232BD}"/>
                </a:ext>
              </a:extLst>
            </p:cNvPr>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2156;p71">
              <a:extLst>
                <a:ext uri="{FF2B5EF4-FFF2-40B4-BE49-F238E27FC236}">
                  <a16:creationId xmlns:a16="http://schemas.microsoft.com/office/drawing/2014/main" id="{C530777A-89F4-4BA9-B466-26431B71E180}"/>
                </a:ext>
              </a:extLst>
            </p:cNvPr>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2" name="Google Shape;12157;p71">
              <a:extLst>
                <a:ext uri="{FF2B5EF4-FFF2-40B4-BE49-F238E27FC236}">
                  <a16:creationId xmlns:a16="http://schemas.microsoft.com/office/drawing/2014/main" id="{FD4A5D83-9C7A-4BE4-AA9A-17196A562579}"/>
                </a:ext>
              </a:extLst>
            </p:cNvPr>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3" name="Google Shape;12158;p71">
              <a:extLst>
                <a:ext uri="{FF2B5EF4-FFF2-40B4-BE49-F238E27FC236}">
                  <a16:creationId xmlns:a16="http://schemas.microsoft.com/office/drawing/2014/main" id="{5893292E-7EA4-40D6-B2EB-9FF621550613}"/>
                </a:ext>
              </a:extLst>
            </p:cNvPr>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2159;p71">
              <a:extLst>
                <a:ext uri="{FF2B5EF4-FFF2-40B4-BE49-F238E27FC236}">
                  <a16:creationId xmlns:a16="http://schemas.microsoft.com/office/drawing/2014/main" id="{E1814AC7-B5F1-4E6E-BCCB-E8AD703B6A3D}"/>
                </a:ext>
              </a:extLst>
            </p:cNvPr>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5" name="Google Shape;12160;p71">
              <a:extLst>
                <a:ext uri="{FF2B5EF4-FFF2-40B4-BE49-F238E27FC236}">
                  <a16:creationId xmlns:a16="http://schemas.microsoft.com/office/drawing/2014/main" id="{CE4751C1-0150-425A-977F-7B0FB8AC74FA}"/>
                </a:ext>
              </a:extLst>
            </p:cNvPr>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2161;p71">
              <a:extLst>
                <a:ext uri="{FF2B5EF4-FFF2-40B4-BE49-F238E27FC236}">
                  <a16:creationId xmlns:a16="http://schemas.microsoft.com/office/drawing/2014/main" id="{463300DA-4A97-4EE8-A06E-295BEB7229A6}"/>
                </a:ext>
              </a:extLst>
            </p:cNvPr>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2162;p71">
              <a:extLst>
                <a:ext uri="{FF2B5EF4-FFF2-40B4-BE49-F238E27FC236}">
                  <a16:creationId xmlns:a16="http://schemas.microsoft.com/office/drawing/2014/main" id="{A81F5F95-60AF-4551-B0C4-5D6DAA898D8C}"/>
                </a:ext>
              </a:extLst>
            </p:cNvPr>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2163;p71">
              <a:extLst>
                <a:ext uri="{FF2B5EF4-FFF2-40B4-BE49-F238E27FC236}">
                  <a16:creationId xmlns:a16="http://schemas.microsoft.com/office/drawing/2014/main" id="{8AB779EA-2A14-4841-BC47-B6BB496F6263}"/>
                </a:ext>
              </a:extLst>
            </p:cNvPr>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2164;p71">
              <a:extLst>
                <a:ext uri="{FF2B5EF4-FFF2-40B4-BE49-F238E27FC236}">
                  <a16:creationId xmlns:a16="http://schemas.microsoft.com/office/drawing/2014/main" id="{DF926F2F-51AE-477F-BF09-BFAC84FF0D05}"/>
                </a:ext>
              </a:extLst>
            </p:cNvPr>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2165;p71">
              <a:extLst>
                <a:ext uri="{FF2B5EF4-FFF2-40B4-BE49-F238E27FC236}">
                  <a16:creationId xmlns:a16="http://schemas.microsoft.com/office/drawing/2014/main" id="{CB40EBD4-7C44-4629-B576-CE6903F6131B}"/>
                </a:ext>
              </a:extLst>
            </p:cNvPr>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2166;p71">
              <a:extLst>
                <a:ext uri="{FF2B5EF4-FFF2-40B4-BE49-F238E27FC236}">
                  <a16:creationId xmlns:a16="http://schemas.microsoft.com/office/drawing/2014/main" id="{AC8B4836-C781-46EB-94F0-8FD41D56CB90}"/>
                </a:ext>
              </a:extLst>
            </p:cNvPr>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2167;p71">
              <a:extLst>
                <a:ext uri="{FF2B5EF4-FFF2-40B4-BE49-F238E27FC236}">
                  <a16:creationId xmlns:a16="http://schemas.microsoft.com/office/drawing/2014/main" id="{5DC636AD-0F32-4171-848D-5273E5CCA8F3}"/>
                </a:ext>
              </a:extLst>
            </p:cNvPr>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2168;p71">
              <a:extLst>
                <a:ext uri="{FF2B5EF4-FFF2-40B4-BE49-F238E27FC236}">
                  <a16:creationId xmlns:a16="http://schemas.microsoft.com/office/drawing/2014/main" id="{216107A6-B24F-4E5A-B70A-5E92A1BA8E2F}"/>
                </a:ext>
              </a:extLst>
            </p:cNvPr>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2169;p71">
              <a:extLst>
                <a:ext uri="{FF2B5EF4-FFF2-40B4-BE49-F238E27FC236}">
                  <a16:creationId xmlns:a16="http://schemas.microsoft.com/office/drawing/2014/main" id="{D25CC200-2B96-46B7-83FF-BA95EDBBC8E6}"/>
                </a:ext>
              </a:extLst>
            </p:cNvPr>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2170;p71">
              <a:extLst>
                <a:ext uri="{FF2B5EF4-FFF2-40B4-BE49-F238E27FC236}">
                  <a16:creationId xmlns:a16="http://schemas.microsoft.com/office/drawing/2014/main" id="{FAC95AE4-D06B-4917-97C8-8100CA9F0E75}"/>
                </a:ext>
              </a:extLst>
            </p:cNvPr>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2171;p71">
              <a:extLst>
                <a:ext uri="{FF2B5EF4-FFF2-40B4-BE49-F238E27FC236}">
                  <a16:creationId xmlns:a16="http://schemas.microsoft.com/office/drawing/2014/main" id="{056DC454-0139-464E-8F93-C2DDCD90C3E3}"/>
                </a:ext>
              </a:extLst>
            </p:cNvPr>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2172;p71">
              <a:extLst>
                <a:ext uri="{FF2B5EF4-FFF2-40B4-BE49-F238E27FC236}">
                  <a16:creationId xmlns:a16="http://schemas.microsoft.com/office/drawing/2014/main" id="{8343C13D-C37D-4AD5-BCA5-C06A9FE37651}"/>
                </a:ext>
              </a:extLst>
            </p:cNvPr>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2173;p71">
              <a:extLst>
                <a:ext uri="{FF2B5EF4-FFF2-40B4-BE49-F238E27FC236}">
                  <a16:creationId xmlns:a16="http://schemas.microsoft.com/office/drawing/2014/main" id="{49871785-269D-4F6C-ACC1-2D32353BB2E5}"/>
                </a:ext>
              </a:extLst>
            </p:cNvPr>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2174;p71">
              <a:extLst>
                <a:ext uri="{FF2B5EF4-FFF2-40B4-BE49-F238E27FC236}">
                  <a16:creationId xmlns:a16="http://schemas.microsoft.com/office/drawing/2014/main" id="{D9E19D4A-F663-44E2-A4BC-5F39DD8C34F4}"/>
                </a:ext>
              </a:extLst>
            </p:cNvPr>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2175;p71">
              <a:extLst>
                <a:ext uri="{FF2B5EF4-FFF2-40B4-BE49-F238E27FC236}">
                  <a16:creationId xmlns:a16="http://schemas.microsoft.com/office/drawing/2014/main" id="{386E7FC4-14EA-4EB2-95E0-BEF488ED63BD}"/>
                </a:ext>
              </a:extLst>
            </p:cNvPr>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2176;p71">
              <a:extLst>
                <a:ext uri="{FF2B5EF4-FFF2-40B4-BE49-F238E27FC236}">
                  <a16:creationId xmlns:a16="http://schemas.microsoft.com/office/drawing/2014/main" id="{AF62B9FD-F2B0-46D8-A34D-C5A5D6374485}"/>
                </a:ext>
              </a:extLst>
            </p:cNvPr>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2177;p71">
              <a:extLst>
                <a:ext uri="{FF2B5EF4-FFF2-40B4-BE49-F238E27FC236}">
                  <a16:creationId xmlns:a16="http://schemas.microsoft.com/office/drawing/2014/main" id="{EE871397-B469-4525-A2D3-4481EC113B6F}"/>
                </a:ext>
              </a:extLst>
            </p:cNvPr>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3" name="Google Shape;12178;p71">
              <a:extLst>
                <a:ext uri="{FF2B5EF4-FFF2-40B4-BE49-F238E27FC236}">
                  <a16:creationId xmlns:a16="http://schemas.microsoft.com/office/drawing/2014/main" id="{27E3309B-6703-4E9E-873E-E23214CFE53F}"/>
                </a:ext>
              </a:extLst>
            </p:cNvPr>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2179;p71">
              <a:extLst>
                <a:ext uri="{FF2B5EF4-FFF2-40B4-BE49-F238E27FC236}">
                  <a16:creationId xmlns:a16="http://schemas.microsoft.com/office/drawing/2014/main" id="{7D960DCA-7EEE-43AF-912A-E1C627544526}"/>
                </a:ext>
              </a:extLst>
            </p:cNvPr>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2180;p71">
              <a:extLst>
                <a:ext uri="{FF2B5EF4-FFF2-40B4-BE49-F238E27FC236}">
                  <a16:creationId xmlns:a16="http://schemas.microsoft.com/office/drawing/2014/main" id="{6EDA83AA-3187-4945-A2EC-C652B4206A34}"/>
                </a:ext>
              </a:extLst>
            </p:cNvPr>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6" name="Google Shape;12181;p71">
              <a:extLst>
                <a:ext uri="{FF2B5EF4-FFF2-40B4-BE49-F238E27FC236}">
                  <a16:creationId xmlns:a16="http://schemas.microsoft.com/office/drawing/2014/main" id="{23FA9E1B-4333-4CA8-9479-BE7F036A39B6}"/>
                </a:ext>
              </a:extLst>
            </p:cNvPr>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7" name="Google Shape;12182;p71">
              <a:extLst>
                <a:ext uri="{FF2B5EF4-FFF2-40B4-BE49-F238E27FC236}">
                  <a16:creationId xmlns:a16="http://schemas.microsoft.com/office/drawing/2014/main" id="{084EBC79-7E2C-4266-A8EF-A884C9AFE57F}"/>
                </a:ext>
              </a:extLst>
            </p:cNvPr>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2183;p71">
              <a:extLst>
                <a:ext uri="{FF2B5EF4-FFF2-40B4-BE49-F238E27FC236}">
                  <a16:creationId xmlns:a16="http://schemas.microsoft.com/office/drawing/2014/main" id="{964DD9BF-B1E4-4B7D-A637-34BA5D4DACB4}"/>
                </a:ext>
              </a:extLst>
            </p:cNvPr>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9" name="Google Shape;12184;p71">
              <a:extLst>
                <a:ext uri="{FF2B5EF4-FFF2-40B4-BE49-F238E27FC236}">
                  <a16:creationId xmlns:a16="http://schemas.microsoft.com/office/drawing/2014/main" id="{6E567473-D404-4617-BAA1-6C8A6C049045}"/>
                </a:ext>
              </a:extLst>
            </p:cNvPr>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0" name="Google Shape;12185;p71">
              <a:extLst>
                <a:ext uri="{FF2B5EF4-FFF2-40B4-BE49-F238E27FC236}">
                  <a16:creationId xmlns:a16="http://schemas.microsoft.com/office/drawing/2014/main" id="{C186ED16-FCE4-437F-85FA-BCB03D904B29}"/>
                </a:ext>
              </a:extLst>
            </p:cNvPr>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2186;p71">
              <a:extLst>
                <a:ext uri="{FF2B5EF4-FFF2-40B4-BE49-F238E27FC236}">
                  <a16:creationId xmlns:a16="http://schemas.microsoft.com/office/drawing/2014/main" id="{B8DF9558-D9D8-4BC2-9458-F69E93D88FEA}"/>
                </a:ext>
              </a:extLst>
            </p:cNvPr>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2" name="Google Shape;12187;p71">
              <a:extLst>
                <a:ext uri="{FF2B5EF4-FFF2-40B4-BE49-F238E27FC236}">
                  <a16:creationId xmlns:a16="http://schemas.microsoft.com/office/drawing/2014/main" id="{A0416AD9-B678-4FB4-B5FE-CE4599211F1A}"/>
                </a:ext>
              </a:extLst>
            </p:cNvPr>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3" name="Google Shape;12188;p71">
              <a:extLst>
                <a:ext uri="{FF2B5EF4-FFF2-40B4-BE49-F238E27FC236}">
                  <a16:creationId xmlns:a16="http://schemas.microsoft.com/office/drawing/2014/main" id="{B5FF2536-658B-472B-B1CD-486993EFA641}"/>
                </a:ext>
              </a:extLst>
            </p:cNvPr>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4" name="Google Shape;12189;p71">
              <a:extLst>
                <a:ext uri="{FF2B5EF4-FFF2-40B4-BE49-F238E27FC236}">
                  <a16:creationId xmlns:a16="http://schemas.microsoft.com/office/drawing/2014/main" id="{A4B59976-11C7-47CE-8A4E-8F54D0487D8F}"/>
                </a:ext>
              </a:extLst>
            </p:cNvPr>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5" name="Google Shape;12190;p71">
              <a:extLst>
                <a:ext uri="{FF2B5EF4-FFF2-40B4-BE49-F238E27FC236}">
                  <a16:creationId xmlns:a16="http://schemas.microsoft.com/office/drawing/2014/main" id="{4E0DD2CC-EB3C-434F-961F-7ED34B7E6F7B}"/>
                </a:ext>
              </a:extLst>
            </p:cNvPr>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6" name="Google Shape;12191;p71">
              <a:extLst>
                <a:ext uri="{FF2B5EF4-FFF2-40B4-BE49-F238E27FC236}">
                  <a16:creationId xmlns:a16="http://schemas.microsoft.com/office/drawing/2014/main" id="{35F071B8-CB13-459C-AA6C-7CE884E153F9}"/>
                </a:ext>
              </a:extLst>
            </p:cNvPr>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7" name="Google Shape;12192;p71">
              <a:extLst>
                <a:ext uri="{FF2B5EF4-FFF2-40B4-BE49-F238E27FC236}">
                  <a16:creationId xmlns:a16="http://schemas.microsoft.com/office/drawing/2014/main" id="{30E8519C-DEF3-4F57-8DE8-B723043935CE}"/>
                </a:ext>
              </a:extLst>
            </p:cNvPr>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8" name="Google Shape;12193;p71">
              <a:extLst>
                <a:ext uri="{FF2B5EF4-FFF2-40B4-BE49-F238E27FC236}">
                  <a16:creationId xmlns:a16="http://schemas.microsoft.com/office/drawing/2014/main" id="{A8FE0700-A5C9-4E3B-BF66-1093CF36CF6A}"/>
                </a:ext>
              </a:extLst>
            </p:cNvPr>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9" name="Google Shape;12194;p71">
              <a:extLst>
                <a:ext uri="{FF2B5EF4-FFF2-40B4-BE49-F238E27FC236}">
                  <a16:creationId xmlns:a16="http://schemas.microsoft.com/office/drawing/2014/main" id="{B976A14D-65A9-4A41-A7E9-B74707823B15}"/>
                </a:ext>
              </a:extLst>
            </p:cNvPr>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0" name="Google Shape;12195;p71">
              <a:extLst>
                <a:ext uri="{FF2B5EF4-FFF2-40B4-BE49-F238E27FC236}">
                  <a16:creationId xmlns:a16="http://schemas.microsoft.com/office/drawing/2014/main" id="{B1129B0D-3CFC-4F02-AD53-6EF6F4841A6F}"/>
                </a:ext>
              </a:extLst>
            </p:cNvPr>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1" name="Google Shape;12196;p71">
              <a:extLst>
                <a:ext uri="{FF2B5EF4-FFF2-40B4-BE49-F238E27FC236}">
                  <a16:creationId xmlns:a16="http://schemas.microsoft.com/office/drawing/2014/main" id="{CAE65EB1-0A44-4D2C-8689-2B1BFAF27F5D}"/>
                </a:ext>
              </a:extLst>
            </p:cNvPr>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2197;p71">
              <a:extLst>
                <a:ext uri="{FF2B5EF4-FFF2-40B4-BE49-F238E27FC236}">
                  <a16:creationId xmlns:a16="http://schemas.microsoft.com/office/drawing/2014/main" id="{64EF99EB-A3BD-4641-9348-D7EA98E8B1C4}"/>
                </a:ext>
              </a:extLst>
            </p:cNvPr>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3" name="Google Shape;12198;p71">
              <a:extLst>
                <a:ext uri="{FF2B5EF4-FFF2-40B4-BE49-F238E27FC236}">
                  <a16:creationId xmlns:a16="http://schemas.microsoft.com/office/drawing/2014/main" id="{5A72591D-C5B4-4D17-92D2-0B92640DC094}"/>
                </a:ext>
              </a:extLst>
            </p:cNvPr>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4" name="Google Shape;12199;p71">
              <a:extLst>
                <a:ext uri="{FF2B5EF4-FFF2-40B4-BE49-F238E27FC236}">
                  <a16:creationId xmlns:a16="http://schemas.microsoft.com/office/drawing/2014/main" id="{7524B267-E171-4456-A7D3-6039C789F1EB}"/>
                </a:ext>
              </a:extLst>
            </p:cNvPr>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5" name="Google Shape;12200;p71">
              <a:extLst>
                <a:ext uri="{FF2B5EF4-FFF2-40B4-BE49-F238E27FC236}">
                  <a16:creationId xmlns:a16="http://schemas.microsoft.com/office/drawing/2014/main" id="{A894C4C5-B5F9-4067-9141-8E6D70C4B67C}"/>
                </a:ext>
              </a:extLst>
            </p:cNvPr>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6" name="Google Shape;12201;p71">
              <a:extLst>
                <a:ext uri="{FF2B5EF4-FFF2-40B4-BE49-F238E27FC236}">
                  <a16:creationId xmlns:a16="http://schemas.microsoft.com/office/drawing/2014/main" id="{8014806E-E7BD-4E6B-A4BD-26C40A1F068D}"/>
                </a:ext>
              </a:extLst>
            </p:cNvPr>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7" name="Google Shape;12202;p71">
              <a:extLst>
                <a:ext uri="{FF2B5EF4-FFF2-40B4-BE49-F238E27FC236}">
                  <a16:creationId xmlns:a16="http://schemas.microsoft.com/office/drawing/2014/main" id="{740D46DB-13E0-4E51-B4EE-0067996A9A9F}"/>
                </a:ext>
              </a:extLst>
            </p:cNvPr>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8" name="Google Shape;12203;p71">
              <a:extLst>
                <a:ext uri="{FF2B5EF4-FFF2-40B4-BE49-F238E27FC236}">
                  <a16:creationId xmlns:a16="http://schemas.microsoft.com/office/drawing/2014/main" id="{9396C765-713B-4CC2-9D56-FE99083A88CB}"/>
                </a:ext>
              </a:extLst>
            </p:cNvPr>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9" name="Google Shape;12204;p71">
              <a:extLst>
                <a:ext uri="{FF2B5EF4-FFF2-40B4-BE49-F238E27FC236}">
                  <a16:creationId xmlns:a16="http://schemas.microsoft.com/office/drawing/2014/main" id="{39649E6E-0DE8-4C5E-A925-30768DAC855C}"/>
                </a:ext>
              </a:extLst>
            </p:cNvPr>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0" name="Google Shape;12205;p71">
              <a:extLst>
                <a:ext uri="{FF2B5EF4-FFF2-40B4-BE49-F238E27FC236}">
                  <a16:creationId xmlns:a16="http://schemas.microsoft.com/office/drawing/2014/main" id="{18988E09-6A7E-4FC9-8719-2571AAE966AE}"/>
                </a:ext>
              </a:extLst>
            </p:cNvPr>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1" name="Google Shape;12206;p71">
              <a:extLst>
                <a:ext uri="{FF2B5EF4-FFF2-40B4-BE49-F238E27FC236}">
                  <a16:creationId xmlns:a16="http://schemas.microsoft.com/office/drawing/2014/main" id="{9C7B11E9-B5B2-4456-B043-4C00295D0D15}"/>
                </a:ext>
              </a:extLst>
            </p:cNvPr>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2" name="Google Shape;12207;p71">
              <a:extLst>
                <a:ext uri="{FF2B5EF4-FFF2-40B4-BE49-F238E27FC236}">
                  <a16:creationId xmlns:a16="http://schemas.microsoft.com/office/drawing/2014/main" id="{15582A59-AED1-4E20-B688-6E767C18E1E4}"/>
                </a:ext>
              </a:extLst>
            </p:cNvPr>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3" name="Google Shape;12208;p71">
              <a:extLst>
                <a:ext uri="{FF2B5EF4-FFF2-40B4-BE49-F238E27FC236}">
                  <a16:creationId xmlns:a16="http://schemas.microsoft.com/office/drawing/2014/main" id="{1C3F9C15-F6FE-4DBB-A724-CE2758533FC3}"/>
                </a:ext>
              </a:extLst>
            </p:cNvPr>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4" name="Google Shape;12209;p71">
              <a:extLst>
                <a:ext uri="{FF2B5EF4-FFF2-40B4-BE49-F238E27FC236}">
                  <a16:creationId xmlns:a16="http://schemas.microsoft.com/office/drawing/2014/main" id="{C88B0EFC-6EA6-4E03-B477-4ABF1A14C4A7}"/>
                </a:ext>
              </a:extLst>
            </p:cNvPr>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5" name="Google Shape;12210;p71">
              <a:extLst>
                <a:ext uri="{FF2B5EF4-FFF2-40B4-BE49-F238E27FC236}">
                  <a16:creationId xmlns:a16="http://schemas.microsoft.com/office/drawing/2014/main" id="{C843E721-2D74-4680-A666-CC7CC3EF1D8D}"/>
                </a:ext>
              </a:extLst>
            </p:cNvPr>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6" name="Google Shape;12211;p71">
              <a:extLst>
                <a:ext uri="{FF2B5EF4-FFF2-40B4-BE49-F238E27FC236}">
                  <a16:creationId xmlns:a16="http://schemas.microsoft.com/office/drawing/2014/main" id="{56488DAC-9169-400C-BC40-469619F8A29E}"/>
                </a:ext>
              </a:extLst>
            </p:cNvPr>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7" name="Google Shape;12212;p71">
              <a:extLst>
                <a:ext uri="{FF2B5EF4-FFF2-40B4-BE49-F238E27FC236}">
                  <a16:creationId xmlns:a16="http://schemas.microsoft.com/office/drawing/2014/main" id="{F0759C21-4051-4D0E-B029-565C7C8285BE}"/>
                </a:ext>
              </a:extLst>
            </p:cNvPr>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8" name="Google Shape;12213;p71">
              <a:extLst>
                <a:ext uri="{FF2B5EF4-FFF2-40B4-BE49-F238E27FC236}">
                  <a16:creationId xmlns:a16="http://schemas.microsoft.com/office/drawing/2014/main" id="{9CB14407-CFD4-4907-BC40-279D41CE6DD8}"/>
                </a:ext>
              </a:extLst>
            </p:cNvPr>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9" name="Google Shape;12214;p71">
              <a:extLst>
                <a:ext uri="{FF2B5EF4-FFF2-40B4-BE49-F238E27FC236}">
                  <a16:creationId xmlns:a16="http://schemas.microsoft.com/office/drawing/2014/main" id="{A7EC77D4-412F-41EB-A63A-2F7CD77CB561}"/>
                </a:ext>
              </a:extLst>
            </p:cNvPr>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0" name="Google Shape;12215;p71">
              <a:extLst>
                <a:ext uri="{FF2B5EF4-FFF2-40B4-BE49-F238E27FC236}">
                  <a16:creationId xmlns:a16="http://schemas.microsoft.com/office/drawing/2014/main" id="{8521C3F3-A96F-49EA-AD06-CC6D60B440B2}"/>
                </a:ext>
              </a:extLst>
            </p:cNvPr>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1" name="Google Shape;12216;p71">
              <a:extLst>
                <a:ext uri="{FF2B5EF4-FFF2-40B4-BE49-F238E27FC236}">
                  <a16:creationId xmlns:a16="http://schemas.microsoft.com/office/drawing/2014/main" id="{455206CE-F6BE-4615-9720-6B2190ED3601}"/>
                </a:ext>
              </a:extLst>
            </p:cNvPr>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2" name="Google Shape;12217;p71">
              <a:extLst>
                <a:ext uri="{FF2B5EF4-FFF2-40B4-BE49-F238E27FC236}">
                  <a16:creationId xmlns:a16="http://schemas.microsoft.com/office/drawing/2014/main" id="{26F592B2-522B-4030-99CB-722583218706}"/>
                </a:ext>
              </a:extLst>
            </p:cNvPr>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3" name="Google Shape;12218;p71">
              <a:extLst>
                <a:ext uri="{FF2B5EF4-FFF2-40B4-BE49-F238E27FC236}">
                  <a16:creationId xmlns:a16="http://schemas.microsoft.com/office/drawing/2014/main" id="{07A9554F-041B-4FB3-9454-C6FEFFD94C9E}"/>
                </a:ext>
              </a:extLst>
            </p:cNvPr>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4" name="Google Shape;12219;p71">
              <a:extLst>
                <a:ext uri="{FF2B5EF4-FFF2-40B4-BE49-F238E27FC236}">
                  <a16:creationId xmlns:a16="http://schemas.microsoft.com/office/drawing/2014/main" id="{BD6253E3-1F1F-4C32-980D-4B01BB5D05FC}"/>
                </a:ext>
              </a:extLst>
            </p:cNvPr>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5" name="Google Shape;12220;p71">
              <a:extLst>
                <a:ext uri="{FF2B5EF4-FFF2-40B4-BE49-F238E27FC236}">
                  <a16:creationId xmlns:a16="http://schemas.microsoft.com/office/drawing/2014/main" id="{78B800E6-1840-40D1-97AA-DDC58BB91021}"/>
                </a:ext>
              </a:extLst>
            </p:cNvPr>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6" name="Google Shape;12221;p71">
              <a:extLst>
                <a:ext uri="{FF2B5EF4-FFF2-40B4-BE49-F238E27FC236}">
                  <a16:creationId xmlns:a16="http://schemas.microsoft.com/office/drawing/2014/main" id="{5E68B7BA-0D9E-4CF3-844F-93703AA33D32}"/>
                </a:ext>
              </a:extLst>
            </p:cNvPr>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7" name="Google Shape;12222;p71">
              <a:extLst>
                <a:ext uri="{FF2B5EF4-FFF2-40B4-BE49-F238E27FC236}">
                  <a16:creationId xmlns:a16="http://schemas.microsoft.com/office/drawing/2014/main" id="{89C1CB99-99C9-4B3F-8C46-099EB3100F8D}"/>
                </a:ext>
              </a:extLst>
            </p:cNvPr>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8" name="Google Shape;12223;p71">
              <a:extLst>
                <a:ext uri="{FF2B5EF4-FFF2-40B4-BE49-F238E27FC236}">
                  <a16:creationId xmlns:a16="http://schemas.microsoft.com/office/drawing/2014/main" id="{33B682C3-35F2-4976-9F39-F09F183C5713}"/>
                </a:ext>
              </a:extLst>
            </p:cNvPr>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9" name="Google Shape;12224;p71">
              <a:extLst>
                <a:ext uri="{FF2B5EF4-FFF2-40B4-BE49-F238E27FC236}">
                  <a16:creationId xmlns:a16="http://schemas.microsoft.com/office/drawing/2014/main" id="{7DD9D6CE-7207-4AA9-B246-0A4B2E91AA61}"/>
                </a:ext>
              </a:extLst>
            </p:cNvPr>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0" name="Google Shape;12225;p71">
              <a:extLst>
                <a:ext uri="{FF2B5EF4-FFF2-40B4-BE49-F238E27FC236}">
                  <a16:creationId xmlns:a16="http://schemas.microsoft.com/office/drawing/2014/main" id="{D507462C-9592-4922-9533-7E8A1CCBA729}"/>
                </a:ext>
              </a:extLst>
            </p:cNvPr>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1" name="Google Shape;12226;p71">
              <a:extLst>
                <a:ext uri="{FF2B5EF4-FFF2-40B4-BE49-F238E27FC236}">
                  <a16:creationId xmlns:a16="http://schemas.microsoft.com/office/drawing/2014/main" id="{FE141D83-B789-4630-A2C6-4E788D5C013A}"/>
                </a:ext>
              </a:extLst>
            </p:cNvPr>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2" name="Google Shape;12227;p71">
              <a:extLst>
                <a:ext uri="{FF2B5EF4-FFF2-40B4-BE49-F238E27FC236}">
                  <a16:creationId xmlns:a16="http://schemas.microsoft.com/office/drawing/2014/main" id="{45A8B7BB-B99B-45B3-8175-3EF14B64BAA5}"/>
                </a:ext>
              </a:extLst>
            </p:cNvPr>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3" name="Google Shape;12228;p71">
              <a:extLst>
                <a:ext uri="{FF2B5EF4-FFF2-40B4-BE49-F238E27FC236}">
                  <a16:creationId xmlns:a16="http://schemas.microsoft.com/office/drawing/2014/main" id="{69C8F132-7EAF-46B9-834E-DE5719BD3F84}"/>
                </a:ext>
              </a:extLst>
            </p:cNvPr>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4" name="Google Shape;12229;p71">
              <a:extLst>
                <a:ext uri="{FF2B5EF4-FFF2-40B4-BE49-F238E27FC236}">
                  <a16:creationId xmlns:a16="http://schemas.microsoft.com/office/drawing/2014/main" id="{A926AB2B-769C-4D17-831E-C185394A8E01}"/>
                </a:ext>
              </a:extLst>
            </p:cNvPr>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5" name="Google Shape;12230;p71">
              <a:extLst>
                <a:ext uri="{FF2B5EF4-FFF2-40B4-BE49-F238E27FC236}">
                  <a16:creationId xmlns:a16="http://schemas.microsoft.com/office/drawing/2014/main" id="{F0BF26A6-B19C-47C6-9605-13F9D4439BEC}"/>
                </a:ext>
              </a:extLst>
            </p:cNvPr>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6" name="Google Shape;12231;p71">
              <a:extLst>
                <a:ext uri="{FF2B5EF4-FFF2-40B4-BE49-F238E27FC236}">
                  <a16:creationId xmlns:a16="http://schemas.microsoft.com/office/drawing/2014/main" id="{ED66F4B4-4134-4FE3-83E4-BD4909D25A3C}"/>
                </a:ext>
              </a:extLst>
            </p:cNvPr>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7" name="Google Shape;12232;p71">
              <a:extLst>
                <a:ext uri="{FF2B5EF4-FFF2-40B4-BE49-F238E27FC236}">
                  <a16:creationId xmlns:a16="http://schemas.microsoft.com/office/drawing/2014/main" id="{4330239D-C032-469F-B732-CF8B51E04E5E}"/>
                </a:ext>
              </a:extLst>
            </p:cNvPr>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8" name="Google Shape;12233;p71">
              <a:extLst>
                <a:ext uri="{FF2B5EF4-FFF2-40B4-BE49-F238E27FC236}">
                  <a16:creationId xmlns:a16="http://schemas.microsoft.com/office/drawing/2014/main" id="{E9F2D866-B551-4B17-A8EF-4F6D3975E716}"/>
                </a:ext>
              </a:extLst>
            </p:cNvPr>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9" name="Google Shape;12234;p71">
              <a:extLst>
                <a:ext uri="{FF2B5EF4-FFF2-40B4-BE49-F238E27FC236}">
                  <a16:creationId xmlns:a16="http://schemas.microsoft.com/office/drawing/2014/main" id="{40ED71B0-6CCF-4E17-BBEB-559E5F41EB5E}"/>
                </a:ext>
              </a:extLst>
            </p:cNvPr>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0" name="Google Shape;12235;p71">
              <a:extLst>
                <a:ext uri="{FF2B5EF4-FFF2-40B4-BE49-F238E27FC236}">
                  <a16:creationId xmlns:a16="http://schemas.microsoft.com/office/drawing/2014/main" id="{3CBC5C81-BE34-4EF8-8C3A-2856424BF38D}"/>
                </a:ext>
              </a:extLst>
            </p:cNvPr>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1" name="Google Shape;12236;p71">
              <a:extLst>
                <a:ext uri="{FF2B5EF4-FFF2-40B4-BE49-F238E27FC236}">
                  <a16:creationId xmlns:a16="http://schemas.microsoft.com/office/drawing/2014/main" id="{CBD96455-0FB8-491E-8C05-05D7180FB31E}"/>
                </a:ext>
              </a:extLst>
            </p:cNvPr>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2" name="Google Shape;12237;p71">
              <a:extLst>
                <a:ext uri="{FF2B5EF4-FFF2-40B4-BE49-F238E27FC236}">
                  <a16:creationId xmlns:a16="http://schemas.microsoft.com/office/drawing/2014/main" id="{5D72A769-2A80-4059-A4D1-DFA433CD3D76}"/>
                </a:ext>
              </a:extLst>
            </p:cNvPr>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3" name="Google Shape;12238;p71">
              <a:extLst>
                <a:ext uri="{FF2B5EF4-FFF2-40B4-BE49-F238E27FC236}">
                  <a16:creationId xmlns:a16="http://schemas.microsoft.com/office/drawing/2014/main" id="{37C9E987-DC5F-4AFC-942E-CD0FDF4FD5D9}"/>
                </a:ext>
              </a:extLst>
            </p:cNvPr>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2239;p71">
              <a:extLst>
                <a:ext uri="{FF2B5EF4-FFF2-40B4-BE49-F238E27FC236}">
                  <a16:creationId xmlns:a16="http://schemas.microsoft.com/office/drawing/2014/main" id="{888A7A8F-F963-446C-AC1B-F4EA48634444}"/>
                </a:ext>
              </a:extLst>
            </p:cNvPr>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2240;p71">
              <a:extLst>
                <a:ext uri="{FF2B5EF4-FFF2-40B4-BE49-F238E27FC236}">
                  <a16:creationId xmlns:a16="http://schemas.microsoft.com/office/drawing/2014/main" id="{B245DEF3-A3E9-4A9E-B47B-4A62003F02AE}"/>
                </a:ext>
              </a:extLst>
            </p:cNvPr>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6" name="Google Shape;12241;p71">
              <a:extLst>
                <a:ext uri="{FF2B5EF4-FFF2-40B4-BE49-F238E27FC236}">
                  <a16:creationId xmlns:a16="http://schemas.microsoft.com/office/drawing/2014/main" id="{9646E898-0DE9-4C7B-B5D7-3876A12A5425}"/>
                </a:ext>
              </a:extLst>
            </p:cNvPr>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7" name="Google Shape;12242;p71">
              <a:extLst>
                <a:ext uri="{FF2B5EF4-FFF2-40B4-BE49-F238E27FC236}">
                  <a16:creationId xmlns:a16="http://schemas.microsoft.com/office/drawing/2014/main" id="{E0D61926-D8FC-48F1-9302-9C6FE5CC4253}"/>
                </a:ext>
              </a:extLst>
            </p:cNvPr>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8" name="Google Shape;12243;p71">
              <a:extLst>
                <a:ext uri="{FF2B5EF4-FFF2-40B4-BE49-F238E27FC236}">
                  <a16:creationId xmlns:a16="http://schemas.microsoft.com/office/drawing/2014/main" id="{C18FAF7E-8619-4F4E-A8CA-053FAF9F2E11}"/>
                </a:ext>
              </a:extLst>
            </p:cNvPr>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9" name="Google Shape;12244;p71">
              <a:extLst>
                <a:ext uri="{FF2B5EF4-FFF2-40B4-BE49-F238E27FC236}">
                  <a16:creationId xmlns:a16="http://schemas.microsoft.com/office/drawing/2014/main" id="{D41444F1-692B-49B3-8DD9-1972AEDD6F60}"/>
                </a:ext>
              </a:extLst>
            </p:cNvPr>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0" name="Google Shape;12245;p71">
              <a:extLst>
                <a:ext uri="{FF2B5EF4-FFF2-40B4-BE49-F238E27FC236}">
                  <a16:creationId xmlns:a16="http://schemas.microsoft.com/office/drawing/2014/main" id="{5573CCC8-6997-45B1-B2CD-1953AF069EBD}"/>
                </a:ext>
              </a:extLst>
            </p:cNvPr>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1" name="Google Shape;12246;p71">
              <a:extLst>
                <a:ext uri="{FF2B5EF4-FFF2-40B4-BE49-F238E27FC236}">
                  <a16:creationId xmlns:a16="http://schemas.microsoft.com/office/drawing/2014/main" id="{A9CBD73A-41F3-4254-928F-C4FF871E0309}"/>
                </a:ext>
              </a:extLst>
            </p:cNvPr>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2" name="Google Shape;12247;p71">
              <a:extLst>
                <a:ext uri="{FF2B5EF4-FFF2-40B4-BE49-F238E27FC236}">
                  <a16:creationId xmlns:a16="http://schemas.microsoft.com/office/drawing/2014/main" id="{2585437E-A635-4FEE-8A43-2DE8910B492D}"/>
                </a:ext>
              </a:extLst>
            </p:cNvPr>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2248;p71">
              <a:extLst>
                <a:ext uri="{FF2B5EF4-FFF2-40B4-BE49-F238E27FC236}">
                  <a16:creationId xmlns:a16="http://schemas.microsoft.com/office/drawing/2014/main" id="{89AB16C9-3370-4B6A-8490-F2F51C3B82B4}"/>
                </a:ext>
              </a:extLst>
            </p:cNvPr>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4" name="Google Shape;12249;p71">
              <a:extLst>
                <a:ext uri="{FF2B5EF4-FFF2-40B4-BE49-F238E27FC236}">
                  <a16:creationId xmlns:a16="http://schemas.microsoft.com/office/drawing/2014/main" id="{6181D7F8-3356-4CF5-8C27-379A7C86BA90}"/>
                </a:ext>
              </a:extLst>
            </p:cNvPr>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2250;p71">
              <a:extLst>
                <a:ext uri="{FF2B5EF4-FFF2-40B4-BE49-F238E27FC236}">
                  <a16:creationId xmlns:a16="http://schemas.microsoft.com/office/drawing/2014/main" id="{C8F5FF4D-674B-43E1-8E7C-B792D9996A44}"/>
                </a:ext>
              </a:extLst>
            </p:cNvPr>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2251;p71">
              <a:extLst>
                <a:ext uri="{FF2B5EF4-FFF2-40B4-BE49-F238E27FC236}">
                  <a16:creationId xmlns:a16="http://schemas.microsoft.com/office/drawing/2014/main" id="{ED751A25-5168-4055-9F5D-1276252924EA}"/>
                </a:ext>
              </a:extLst>
            </p:cNvPr>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2252;p71">
              <a:extLst>
                <a:ext uri="{FF2B5EF4-FFF2-40B4-BE49-F238E27FC236}">
                  <a16:creationId xmlns:a16="http://schemas.microsoft.com/office/drawing/2014/main" id="{A86BB43D-A8A7-4E3C-A1F9-0605A9C4C1D6}"/>
                </a:ext>
              </a:extLst>
            </p:cNvPr>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8" name="Google Shape;12253;p71">
              <a:extLst>
                <a:ext uri="{FF2B5EF4-FFF2-40B4-BE49-F238E27FC236}">
                  <a16:creationId xmlns:a16="http://schemas.microsoft.com/office/drawing/2014/main" id="{4E97D089-8179-4B5F-B532-B41828326644}"/>
                </a:ext>
              </a:extLst>
            </p:cNvPr>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538" name="Google Shape;9538;p37"/>
          <p:cNvSpPr txBox="1">
            <a:spLocks noGrp="1"/>
          </p:cNvSpPr>
          <p:nvPr>
            <p:ph type="title" idx="9"/>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Double-Edged Sourd</a:t>
            </a:r>
            <a:endParaRPr dirty="0">
              <a:latin typeface="Rubik ExtraBold" pitchFamily="2" charset="-79"/>
              <a:cs typeface="Rubik ExtraBold" pitchFamily="2" charset="-79"/>
            </a:endParaRPr>
          </a:p>
        </p:txBody>
      </p:sp>
      <p:sp>
        <p:nvSpPr>
          <p:cNvPr id="9540" name="Google Shape;9540;p37"/>
          <p:cNvSpPr txBox="1">
            <a:spLocks noGrp="1"/>
          </p:cNvSpPr>
          <p:nvPr>
            <p:ph type="subTitle" idx="1"/>
          </p:nvPr>
        </p:nvSpPr>
        <p:spPr>
          <a:xfrm>
            <a:off x="1159046" y="2521009"/>
            <a:ext cx="2176981" cy="5921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Offence</a:t>
            </a:r>
            <a:endParaRPr sz="2800" dirty="0"/>
          </a:p>
        </p:txBody>
      </p:sp>
      <p:sp>
        <p:nvSpPr>
          <p:cNvPr id="9543" name="Google Shape;9543;p37"/>
          <p:cNvSpPr txBox="1">
            <a:spLocks noGrp="1"/>
          </p:cNvSpPr>
          <p:nvPr>
            <p:ph type="subTitle" idx="4"/>
          </p:nvPr>
        </p:nvSpPr>
        <p:spPr>
          <a:xfrm>
            <a:off x="6016024" y="1906772"/>
            <a:ext cx="2305725" cy="7345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t>Defence</a:t>
            </a:r>
            <a:endParaRPr dirty="0"/>
          </a:p>
        </p:txBody>
      </p:sp>
      <p:grpSp>
        <p:nvGrpSpPr>
          <p:cNvPr id="1619" name="Google Shape;17404;p74">
            <a:extLst>
              <a:ext uri="{FF2B5EF4-FFF2-40B4-BE49-F238E27FC236}">
                <a16:creationId xmlns:a16="http://schemas.microsoft.com/office/drawing/2014/main" id="{6D64C07D-303C-46CE-9FF3-35DA47987A25}"/>
              </a:ext>
            </a:extLst>
          </p:cNvPr>
          <p:cNvGrpSpPr/>
          <p:nvPr/>
        </p:nvGrpSpPr>
        <p:grpSpPr>
          <a:xfrm>
            <a:off x="2590800" y="1066800"/>
            <a:ext cx="3855720" cy="3131820"/>
            <a:chOff x="649648" y="271400"/>
            <a:chExt cx="6215377" cy="5455143"/>
          </a:xfrm>
          <a:solidFill>
            <a:schemeClr val="accent1"/>
          </a:solidFill>
        </p:grpSpPr>
        <p:sp>
          <p:nvSpPr>
            <p:cNvPr id="1620" name="Google Shape;17405;p74">
              <a:extLst>
                <a:ext uri="{FF2B5EF4-FFF2-40B4-BE49-F238E27FC236}">
                  <a16:creationId xmlns:a16="http://schemas.microsoft.com/office/drawing/2014/main" id="{8F22C26D-E68F-4A1B-AAF7-27BD57239D83}"/>
                </a:ext>
              </a:extLst>
            </p:cNvPr>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7406;p74">
              <a:extLst>
                <a:ext uri="{FF2B5EF4-FFF2-40B4-BE49-F238E27FC236}">
                  <a16:creationId xmlns:a16="http://schemas.microsoft.com/office/drawing/2014/main" id="{AEAE951F-D48E-436B-AACA-EA6EA855B433}"/>
                </a:ext>
              </a:extLst>
            </p:cNvPr>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7407;p74">
              <a:extLst>
                <a:ext uri="{FF2B5EF4-FFF2-40B4-BE49-F238E27FC236}">
                  <a16:creationId xmlns:a16="http://schemas.microsoft.com/office/drawing/2014/main" id="{CEA2EA05-027E-4C0C-B3B8-587A73001B19}"/>
                </a:ext>
              </a:extLst>
            </p:cNvPr>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3" name="Google Shape;17408;p74">
              <a:extLst>
                <a:ext uri="{FF2B5EF4-FFF2-40B4-BE49-F238E27FC236}">
                  <a16:creationId xmlns:a16="http://schemas.microsoft.com/office/drawing/2014/main" id="{015CBAB2-C460-4B3D-A041-891028ECC18B}"/>
                </a:ext>
              </a:extLst>
            </p:cNvPr>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4" name="Google Shape;17409;p74">
              <a:extLst>
                <a:ext uri="{FF2B5EF4-FFF2-40B4-BE49-F238E27FC236}">
                  <a16:creationId xmlns:a16="http://schemas.microsoft.com/office/drawing/2014/main" id="{3A0803C7-F3FA-4C87-BF81-BE7CD22398E7}"/>
                </a:ext>
              </a:extLst>
            </p:cNvPr>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7410;p74">
              <a:extLst>
                <a:ext uri="{FF2B5EF4-FFF2-40B4-BE49-F238E27FC236}">
                  <a16:creationId xmlns:a16="http://schemas.microsoft.com/office/drawing/2014/main" id="{C22D715D-2CC8-4484-ABF6-E439B19250D3}"/>
                </a:ext>
              </a:extLst>
            </p:cNvPr>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7411;p74">
              <a:extLst>
                <a:ext uri="{FF2B5EF4-FFF2-40B4-BE49-F238E27FC236}">
                  <a16:creationId xmlns:a16="http://schemas.microsoft.com/office/drawing/2014/main" id="{66F804CA-D0E4-4416-9F02-6A807C57C35D}"/>
                </a:ext>
              </a:extLst>
            </p:cNvPr>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7412;p74">
              <a:extLst>
                <a:ext uri="{FF2B5EF4-FFF2-40B4-BE49-F238E27FC236}">
                  <a16:creationId xmlns:a16="http://schemas.microsoft.com/office/drawing/2014/main" id="{90C7E9AB-4514-4733-82BD-D994BF19C7E8}"/>
                </a:ext>
              </a:extLst>
            </p:cNvPr>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8" name="Google Shape;17413;p74">
              <a:extLst>
                <a:ext uri="{FF2B5EF4-FFF2-40B4-BE49-F238E27FC236}">
                  <a16:creationId xmlns:a16="http://schemas.microsoft.com/office/drawing/2014/main" id="{12F4BCEC-8A54-4250-B0B8-67C06794A41D}"/>
                </a:ext>
              </a:extLst>
            </p:cNvPr>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9" name="Google Shape;17414;p74">
              <a:extLst>
                <a:ext uri="{FF2B5EF4-FFF2-40B4-BE49-F238E27FC236}">
                  <a16:creationId xmlns:a16="http://schemas.microsoft.com/office/drawing/2014/main" id="{65188B2C-3936-41D6-926C-1BD5FBD33BCE}"/>
                </a:ext>
              </a:extLst>
            </p:cNvPr>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7415;p74">
              <a:extLst>
                <a:ext uri="{FF2B5EF4-FFF2-40B4-BE49-F238E27FC236}">
                  <a16:creationId xmlns:a16="http://schemas.microsoft.com/office/drawing/2014/main" id="{47BDAF5D-C495-4E6C-A882-43A079CAFBD8}"/>
                </a:ext>
              </a:extLst>
            </p:cNvPr>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7416;p74">
              <a:extLst>
                <a:ext uri="{FF2B5EF4-FFF2-40B4-BE49-F238E27FC236}">
                  <a16:creationId xmlns:a16="http://schemas.microsoft.com/office/drawing/2014/main" id="{3E4B2029-61FD-4BEF-B2D9-4FA61CEB1798}"/>
                </a:ext>
              </a:extLst>
            </p:cNvPr>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grpFill/>
            <a:ln w="9525" cap="flat" cmpd="sng">
              <a:solidFill>
                <a:schemeClr val="accent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32" name="Google Shape;10617;p71">
            <a:extLst>
              <a:ext uri="{FF2B5EF4-FFF2-40B4-BE49-F238E27FC236}">
                <a16:creationId xmlns:a16="http://schemas.microsoft.com/office/drawing/2014/main" id="{B2D34FFD-C559-4E63-BA3B-7ABF3BE79B89}"/>
              </a:ext>
            </a:extLst>
          </p:cNvPr>
          <p:cNvGrpSpPr/>
          <p:nvPr/>
        </p:nvGrpSpPr>
        <p:grpSpPr>
          <a:xfrm>
            <a:off x="4477255" y="2296693"/>
            <a:ext cx="189489" cy="332132"/>
            <a:chOff x="8370831" y="3202002"/>
            <a:chExt cx="218129" cy="382376"/>
          </a:xfrm>
        </p:grpSpPr>
        <p:sp>
          <p:nvSpPr>
            <p:cNvPr id="1633" name="Google Shape;10618;p71">
              <a:extLst>
                <a:ext uri="{FF2B5EF4-FFF2-40B4-BE49-F238E27FC236}">
                  <a16:creationId xmlns:a16="http://schemas.microsoft.com/office/drawing/2014/main" id="{45D08A0C-66EC-4768-AF7B-0E758FF205DD}"/>
                </a:ext>
              </a:extLst>
            </p:cNvPr>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4" name="Google Shape;10619;p71">
              <a:extLst>
                <a:ext uri="{FF2B5EF4-FFF2-40B4-BE49-F238E27FC236}">
                  <a16:creationId xmlns:a16="http://schemas.microsoft.com/office/drawing/2014/main" id="{1FDCFD5D-2645-4369-9812-94B20A2A7DED}"/>
                </a:ext>
              </a:extLst>
            </p:cNvPr>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538"/>
                                        </p:tgtEl>
                                        <p:attrNameLst>
                                          <p:attrName>style.visibility</p:attrName>
                                        </p:attrNameLst>
                                      </p:cBhvr>
                                      <p:to>
                                        <p:strVal val="visible"/>
                                      </p:to>
                                    </p:set>
                                    <p:animEffect transition="in" filter="randombar(horizontal)">
                                      <p:cBhvr>
                                        <p:cTn id="7" dur="250"/>
                                        <p:tgtEl>
                                          <p:spTgt spid="9538"/>
                                        </p:tgtEl>
                                      </p:cBhvr>
                                    </p:animEffect>
                                  </p:childTnLst>
                                </p:cTn>
                              </p:par>
                              <p:par>
                                <p:cTn id="8" presetID="45" presetClass="entr" presetSubtype="0" fill="hold" nodeType="withEffect">
                                  <p:stCondLst>
                                    <p:cond delay="0"/>
                                  </p:stCondLst>
                                  <p:childTnLst>
                                    <p:set>
                                      <p:cBhvr>
                                        <p:cTn id="9" dur="1" fill="hold">
                                          <p:stCondLst>
                                            <p:cond delay="0"/>
                                          </p:stCondLst>
                                        </p:cTn>
                                        <p:tgtEl>
                                          <p:spTgt spid="1632"/>
                                        </p:tgtEl>
                                        <p:attrNameLst>
                                          <p:attrName>style.visibility</p:attrName>
                                        </p:attrNameLst>
                                      </p:cBhvr>
                                      <p:to>
                                        <p:strVal val="visible"/>
                                      </p:to>
                                    </p:set>
                                    <p:animEffect transition="in" filter="fade">
                                      <p:cBhvr>
                                        <p:cTn id="10" dur="4500"/>
                                        <p:tgtEl>
                                          <p:spTgt spid="1632"/>
                                        </p:tgtEl>
                                      </p:cBhvr>
                                    </p:animEffect>
                                    <p:anim calcmode="lin" valueType="num">
                                      <p:cBhvr>
                                        <p:cTn id="11" dur="4500" fill="hold"/>
                                        <p:tgtEl>
                                          <p:spTgt spid="1632"/>
                                        </p:tgtEl>
                                        <p:attrNameLst>
                                          <p:attrName>ppt_w</p:attrName>
                                        </p:attrNameLst>
                                      </p:cBhvr>
                                      <p:tavLst>
                                        <p:tav tm="0" fmla="#ppt_w*sin(2.5*pi*$)">
                                          <p:val>
                                            <p:fltVal val="0"/>
                                          </p:val>
                                        </p:tav>
                                        <p:tav tm="100000">
                                          <p:val>
                                            <p:fltVal val="1"/>
                                          </p:val>
                                        </p:tav>
                                      </p:tavLst>
                                    </p:anim>
                                    <p:anim calcmode="lin" valueType="num">
                                      <p:cBhvr>
                                        <p:cTn id="12" dur="4500" fill="hold"/>
                                        <p:tgtEl>
                                          <p:spTgt spid="16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38"/>
        <p:cNvGrpSpPr/>
        <p:nvPr/>
      </p:nvGrpSpPr>
      <p:grpSpPr>
        <a:xfrm>
          <a:off x="0" y="0"/>
          <a:ext cx="0" cy="0"/>
          <a:chOff x="0" y="0"/>
          <a:chExt cx="0" cy="0"/>
        </a:xfrm>
      </p:grpSpPr>
      <p:sp>
        <p:nvSpPr>
          <p:cNvPr id="9739" name="Google Shape;9739;p48"/>
          <p:cNvSpPr txBox="1">
            <a:spLocks noGrp="1"/>
          </p:cNvSpPr>
          <p:nvPr>
            <p:ph type="title"/>
          </p:nvPr>
        </p:nvSpPr>
        <p:spPr>
          <a:xfrm>
            <a:off x="1269300" y="1461190"/>
            <a:ext cx="6605400" cy="22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latin typeface="Rubik ExtraBold" pitchFamily="2" charset="-79"/>
                <a:cs typeface="Rubik ExtraBold" pitchFamily="2" charset="-79"/>
              </a:rPr>
              <a:t>Case Study</a:t>
            </a:r>
            <a:endParaRPr sz="6600" dirty="0">
              <a:latin typeface="Rubik ExtraBold" pitchFamily="2" charset="-79"/>
              <a:cs typeface="Rubik ExtraBold" pitchFamily="2" charset="-79"/>
            </a:endParaRPr>
          </a:p>
        </p:txBody>
      </p:sp>
    </p:spTree>
    <p:extLst>
      <p:ext uri="{BB962C8B-B14F-4D97-AF65-F5344CB8AC3E}">
        <p14:creationId xmlns:p14="http://schemas.microsoft.com/office/powerpoint/2010/main" val="2825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739"/>
                                        </p:tgtEl>
                                        <p:attrNameLst>
                                          <p:attrName>style.visibility</p:attrName>
                                        </p:attrNameLst>
                                      </p:cBhvr>
                                      <p:to>
                                        <p:strVal val="visible"/>
                                      </p:to>
                                    </p:set>
                                    <p:animEffect transition="in" filter="randombar(horizontal)">
                                      <p:cBhvr>
                                        <p:cTn id="7" dur="500"/>
                                        <p:tgtEl>
                                          <p:spTgt spid="9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55"/>
        <p:cNvGrpSpPr/>
        <p:nvPr/>
      </p:nvGrpSpPr>
      <p:grpSpPr>
        <a:xfrm>
          <a:off x="0" y="0"/>
          <a:ext cx="0" cy="0"/>
          <a:chOff x="0" y="0"/>
          <a:chExt cx="0" cy="0"/>
        </a:xfrm>
      </p:grpSpPr>
      <p:sp>
        <p:nvSpPr>
          <p:cNvPr id="9758" name="Google Shape;9758;p51"/>
          <p:cNvSpPr txBox="1">
            <a:spLocks noGrp="1"/>
          </p:cNvSpPr>
          <p:nvPr>
            <p:ph type="subTitle" idx="1"/>
          </p:nvPr>
        </p:nvSpPr>
        <p:spPr>
          <a:xfrm>
            <a:off x="3269129" y="2272274"/>
            <a:ext cx="5516282" cy="69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Threat Detection and Analysis</a:t>
            </a:r>
          </a:p>
        </p:txBody>
      </p:sp>
      <p:pic>
        <p:nvPicPr>
          <p:cNvPr id="9759" name="Google Shape;9759;p51"/>
          <p:cNvPicPr preferRelativeResize="0"/>
          <p:nvPr/>
        </p:nvPicPr>
        <p:blipFill>
          <a:blip r:embed="rId3">
            <a:alphaModFix amt="52000"/>
          </a:blip>
          <a:stretch>
            <a:fillRect/>
          </a:stretch>
        </p:blipFill>
        <p:spPr>
          <a:xfrm>
            <a:off x="-963000" y="697676"/>
            <a:ext cx="4579550" cy="3748149"/>
          </a:xfrm>
          <a:prstGeom prst="rect">
            <a:avLst/>
          </a:prstGeom>
          <a:noFill/>
          <a:ln>
            <a:noFill/>
          </a:ln>
        </p:spPr>
      </p:pic>
    </p:spTree>
    <p:extLst>
      <p:ext uri="{BB962C8B-B14F-4D97-AF65-F5344CB8AC3E}">
        <p14:creationId xmlns:p14="http://schemas.microsoft.com/office/powerpoint/2010/main" val="276003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9620" name="Google Shape;9620;p42"/>
          <p:cNvSpPr txBox="1">
            <a:spLocks noGrp="1"/>
          </p:cNvSpPr>
          <p:nvPr>
            <p:ph type="subTitle" idx="1"/>
          </p:nvPr>
        </p:nvSpPr>
        <p:spPr>
          <a:xfrm>
            <a:off x="1084951" y="1638150"/>
            <a:ext cx="4974300" cy="136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Scanning log files with AI involves analyzing the vast amounts of data generated by computer systems to identify signs of security vulnerabilities or ongoing attacks.</a:t>
            </a:r>
          </a:p>
          <a:p>
            <a:pPr marL="0" lvl="0" indent="0" algn="ctr" rtl="0">
              <a:spcBef>
                <a:spcPts val="0"/>
              </a:spcBef>
              <a:spcAft>
                <a:spcPts val="0"/>
              </a:spcAft>
              <a:buNone/>
            </a:pPr>
            <a:endParaRPr lang="en-US" dirty="0"/>
          </a:p>
        </p:txBody>
      </p:sp>
      <p:sp>
        <p:nvSpPr>
          <p:cNvPr id="9621" name="Google Shape;9621;p42"/>
          <p:cNvSpPr txBox="1">
            <a:spLocks noGrp="1"/>
          </p:cNvSpPr>
          <p:nvPr>
            <p:ph type="title"/>
          </p:nvPr>
        </p:nvSpPr>
        <p:spPr>
          <a:xfrm>
            <a:off x="1084950" y="1123291"/>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Log File Analysis</a:t>
            </a:r>
            <a:endParaRPr sz="1800" dirty="0">
              <a:latin typeface="Rubik ExtraBold" pitchFamily="2" charset="-79"/>
              <a:cs typeface="Rubik ExtraBold" pitchFamily="2" charset="-79"/>
              <a:sym typeface="Rubik"/>
            </a:endParaRP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spTree>
    <p:extLst>
      <p:ext uri="{BB962C8B-B14F-4D97-AF65-F5344CB8AC3E}">
        <p14:creationId xmlns:p14="http://schemas.microsoft.com/office/powerpoint/2010/main" val="261163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18"/>
        <p:cNvGrpSpPr/>
        <p:nvPr/>
      </p:nvGrpSpPr>
      <p:grpSpPr>
        <a:xfrm>
          <a:off x="0" y="0"/>
          <a:ext cx="0" cy="0"/>
          <a:chOff x="0" y="0"/>
          <a:chExt cx="0" cy="0"/>
        </a:xfrm>
      </p:grpSpPr>
      <p:sp>
        <p:nvSpPr>
          <p:cNvPr id="10119" name="Google Shape;10119;p62"/>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Methodology</a:t>
            </a:r>
            <a:endParaRPr dirty="0">
              <a:solidFill>
                <a:schemeClr val="dk1"/>
              </a:solidFill>
              <a:latin typeface="Rubik ExtraBold" pitchFamily="2" charset="-79"/>
              <a:cs typeface="Rubik ExtraBold" pitchFamily="2" charset="-79"/>
            </a:endParaRPr>
          </a:p>
        </p:txBody>
      </p:sp>
      <p:sp>
        <p:nvSpPr>
          <p:cNvPr id="10120" name="Google Shape;10120;p62"/>
          <p:cNvSpPr txBox="1">
            <a:spLocks noGrp="1"/>
          </p:cNvSpPr>
          <p:nvPr>
            <p:ph type="subTitle" idx="4294967295"/>
          </p:nvPr>
        </p:nvSpPr>
        <p:spPr>
          <a:xfrm flipH="1">
            <a:off x="823627" y="1167810"/>
            <a:ext cx="2294400" cy="530400"/>
          </a:xfrm>
          <a:prstGeom prst="rect">
            <a:avLst/>
          </a:prstGeom>
        </p:spPr>
        <p:txBody>
          <a:bodyPr spcFirstLastPara="1" wrap="square" lIns="91425" tIns="91425" rIns="91425" bIns="91425" anchor="b" anchorCtr="0">
            <a:noAutofit/>
          </a:bodyPr>
          <a:lstStyle/>
          <a:p>
            <a:pPr marL="0" lvl="0" indent="0">
              <a:buNone/>
            </a:pPr>
            <a:r>
              <a:rPr lang="en-US" sz="1800" dirty="0">
                <a:latin typeface="Rubik Black"/>
                <a:cs typeface="Rubik Black"/>
                <a:sym typeface="Rubik Black"/>
              </a:rPr>
              <a:t>Data Acquisition</a:t>
            </a:r>
            <a:endParaRPr sz="1800" dirty="0">
              <a:latin typeface="Rubik Black"/>
              <a:cs typeface="Rubik Black"/>
              <a:sym typeface="Rubik Black"/>
            </a:endParaRPr>
          </a:p>
        </p:txBody>
      </p:sp>
      <p:sp>
        <p:nvSpPr>
          <p:cNvPr id="10121" name="Google Shape;10121;p62"/>
          <p:cNvSpPr txBox="1">
            <a:spLocks noGrp="1"/>
          </p:cNvSpPr>
          <p:nvPr>
            <p:ph type="subTitle" idx="4294967295"/>
          </p:nvPr>
        </p:nvSpPr>
        <p:spPr>
          <a:xfrm flipH="1">
            <a:off x="572237" y="1649184"/>
            <a:ext cx="2545790" cy="5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Getting aproperate log files for t</a:t>
            </a:r>
            <a:r>
              <a:rPr lang="en-US" dirty="0"/>
              <a:t>he</a:t>
            </a:r>
            <a:r>
              <a:rPr lang="en" dirty="0"/>
              <a:t> job and in time</a:t>
            </a:r>
            <a:endParaRPr dirty="0"/>
          </a:p>
        </p:txBody>
      </p:sp>
      <p:sp>
        <p:nvSpPr>
          <p:cNvPr id="10122" name="Google Shape;10122;p62"/>
          <p:cNvSpPr txBox="1">
            <a:spLocks noGrp="1"/>
          </p:cNvSpPr>
          <p:nvPr>
            <p:ph type="subTitle" idx="4294967295"/>
          </p:nvPr>
        </p:nvSpPr>
        <p:spPr>
          <a:xfrm>
            <a:off x="6025972" y="1150105"/>
            <a:ext cx="2911551" cy="53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a:latin typeface="Rubik Black"/>
                <a:ea typeface="Rubik Black"/>
                <a:cs typeface="Rubik Black"/>
                <a:sym typeface="Rubik Black"/>
              </a:rPr>
              <a:t>Pattern Recognition</a:t>
            </a:r>
            <a:endParaRPr sz="1800" dirty="0">
              <a:latin typeface="Rubik Black"/>
              <a:ea typeface="Rubik Black"/>
              <a:cs typeface="Rubik Black"/>
              <a:sym typeface="Rubik Black"/>
            </a:endParaRPr>
          </a:p>
        </p:txBody>
      </p:sp>
      <p:sp>
        <p:nvSpPr>
          <p:cNvPr id="10123" name="Google Shape;10123;p62"/>
          <p:cNvSpPr txBox="1">
            <a:spLocks noGrp="1"/>
          </p:cNvSpPr>
          <p:nvPr>
            <p:ph type="subTitle" idx="4294967295"/>
          </p:nvPr>
        </p:nvSpPr>
        <p:spPr>
          <a:xfrm>
            <a:off x="6025972" y="1631479"/>
            <a:ext cx="2622481"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Identify patterns indicative of malicious activity, such as repeated login failures.</a:t>
            </a:r>
            <a:endParaRPr dirty="0"/>
          </a:p>
        </p:txBody>
      </p:sp>
      <p:sp>
        <p:nvSpPr>
          <p:cNvPr id="10124" name="Google Shape;10124;p62"/>
          <p:cNvSpPr txBox="1">
            <a:spLocks noGrp="1"/>
          </p:cNvSpPr>
          <p:nvPr>
            <p:ph type="subTitle" idx="4294967295"/>
          </p:nvPr>
        </p:nvSpPr>
        <p:spPr>
          <a:xfrm flipH="1">
            <a:off x="823627" y="3042238"/>
            <a:ext cx="2294400" cy="530400"/>
          </a:xfrm>
          <a:prstGeom prst="rect">
            <a:avLst/>
          </a:prstGeom>
        </p:spPr>
        <p:txBody>
          <a:bodyPr spcFirstLastPara="1" wrap="square" lIns="91425" tIns="91425" rIns="91425" bIns="91425" anchor="b" anchorCtr="0">
            <a:noAutofit/>
          </a:bodyPr>
          <a:lstStyle/>
          <a:p>
            <a:pPr marL="0" indent="0" algn="r">
              <a:buNone/>
            </a:pPr>
            <a:r>
              <a:rPr lang="en-US" sz="1800" dirty="0">
                <a:latin typeface="Rubik Black"/>
                <a:cs typeface="Rubik Black"/>
                <a:sym typeface="Rubik Black"/>
              </a:rPr>
              <a:t>Data Analysis</a:t>
            </a:r>
          </a:p>
        </p:txBody>
      </p:sp>
      <p:sp>
        <p:nvSpPr>
          <p:cNvPr id="10125" name="Google Shape;10125;p62"/>
          <p:cNvSpPr txBox="1">
            <a:spLocks noGrp="1"/>
          </p:cNvSpPr>
          <p:nvPr>
            <p:ph type="subTitle" idx="4294967295"/>
          </p:nvPr>
        </p:nvSpPr>
        <p:spPr>
          <a:xfrm flipH="1">
            <a:off x="530942" y="3523609"/>
            <a:ext cx="2587085" cy="5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ML algorithms can process and analyze large volumes of log data.</a:t>
            </a:r>
            <a:endParaRPr dirty="0"/>
          </a:p>
        </p:txBody>
      </p:sp>
      <p:sp>
        <p:nvSpPr>
          <p:cNvPr id="10126" name="Google Shape;10126;p62"/>
          <p:cNvSpPr txBox="1">
            <a:spLocks noGrp="1"/>
          </p:cNvSpPr>
          <p:nvPr>
            <p:ph type="subTitle" idx="4294967295"/>
          </p:nvPr>
        </p:nvSpPr>
        <p:spPr>
          <a:xfrm>
            <a:off x="6025973" y="3018637"/>
            <a:ext cx="2669676" cy="530400"/>
          </a:xfrm>
          <a:prstGeom prst="rect">
            <a:avLst/>
          </a:prstGeom>
        </p:spPr>
        <p:txBody>
          <a:bodyPr spcFirstLastPara="1" wrap="square" lIns="91425" tIns="91425" rIns="91425" bIns="91425" anchor="b" anchorCtr="0">
            <a:noAutofit/>
          </a:bodyPr>
          <a:lstStyle/>
          <a:p>
            <a:pPr marL="0" indent="0">
              <a:buNone/>
            </a:pPr>
            <a:r>
              <a:rPr lang="en-US" sz="1800" dirty="0">
                <a:latin typeface="Rubik Black"/>
                <a:cs typeface="Rubik Black"/>
                <a:sym typeface="Rubik Black"/>
              </a:rPr>
              <a:t>Anomaly Detection</a:t>
            </a:r>
            <a:endParaRPr sz="1800" dirty="0">
              <a:latin typeface="Rubik Black"/>
              <a:cs typeface="Rubik Black"/>
              <a:sym typeface="Rubik Black"/>
            </a:endParaRPr>
          </a:p>
        </p:txBody>
      </p:sp>
      <p:sp>
        <p:nvSpPr>
          <p:cNvPr id="10127" name="Google Shape;10127;p62"/>
          <p:cNvSpPr txBox="1">
            <a:spLocks noGrp="1"/>
          </p:cNvSpPr>
          <p:nvPr>
            <p:ph type="subTitle" idx="4294967295"/>
          </p:nvPr>
        </p:nvSpPr>
        <p:spPr>
          <a:xfrm>
            <a:off x="6025972" y="3500008"/>
            <a:ext cx="2587085"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AI can learn what normal behavior looks like and then flag anomalies.</a:t>
            </a:r>
            <a:endParaRPr dirty="0"/>
          </a:p>
        </p:txBody>
      </p:sp>
      <p:sp>
        <p:nvSpPr>
          <p:cNvPr id="10128" name="Google Shape;10128;p62"/>
          <p:cNvSpPr/>
          <p:nvPr/>
        </p:nvSpPr>
        <p:spPr>
          <a:xfrm>
            <a:off x="3240000" y="1614396"/>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9" name="Google Shape;10129;p62"/>
          <p:cNvSpPr/>
          <p:nvPr/>
        </p:nvSpPr>
        <p:spPr>
          <a:xfrm>
            <a:off x="5096700" y="1614396"/>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0" name="Google Shape;10130;p62"/>
          <p:cNvSpPr/>
          <p:nvPr/>
        </p:nvSpPr>
        <p:spPr>
          <a:xfrm>
            <a:off x="3240000" y="3453721"/>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1" name="Google Shape;10131;p62"/>
          <p:cNvSpPr/>
          <p:nvPr/>
        </p:nvSpPr>
        <p:spPr>
          <a:xfrm>
            <a:off x="5096700" y="3453721"/>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6" name="Google Shape;19916;p79">
            <a:extLst>
              <a:ext uri="{FF2B5EF4-FFF2-40B4-BE49-F238E27FC236}">
                <a16:creationId xmlns:a16="http://schemas.microsoft.com/office/drawing/2014/main" id="{A613AB6C-8F05-46C6-B2D7-25FEB54EDCD0}"/>
              </a:ext>
            </a:extLst>
          </p:cNvPr>
          <p:cNvGrpSpPr/>
          <p:nvPr/>
        </p:nvGrpSpPr>
        <p:grpSpPr>
          <a:xfrm>
            <a:off x="5319282" y="1829207"/>
            <a:ext cx="362134" cy="363623"/>
            <a:chOff x="861053" y="2414910"/>
            <a:chExt cx="362134" cy="363623"/>
          </a:xfrm>
          <a:solidFill>
            <a:schemeClr val="accent1"/>
          </a:solidFill>
        </p:grpSpPr>
        <p:sp>
          <p:nvSpPr>
            <p:cNvPr id="67" name="Google Shape;19917;p79">
              <a:extLst>
                <a:ext uri="{FF2B5EF4-FFF2-40B4-BE49-F238E27FC236}">
                  <a16:creationId xmlns:a16="http://schemas.microsoft.com/office/drawing/2014/main" id="{23A69AD0-0740-42DC-8101-F201AE4B1E49}"/>
                </a:ext>
              </a:extLst>
            </p:cNvPr>
            <p:cNvSpPr/>
            <p:nvPr/>
          </p:nvSpPr>
          <p:spPr>
            <a:xfrm>
              <a:off x="965153" y="2609235"/>
              <a:ext cx="64912" cy="63677"/>
            </a:xfrm>
            <a:custGeom>
              <a:avLst/>
              <a:gdLst/>
              <a:ahLst/>
              <a:cxnLst/>
              <a:rect l="l" t="t" r="r" b="b"/>
              <a:pathLst>
                <a:path w="2049" h="2010" extrusionOk="0">
                  <a:moveTo>
                    <a:pt x="1382" y="1"/>
                  </a:moveTo>
                  <a:cubicBezTo>
                    <a:pt x="1337" y="1"/>
                    <a:pt x="1293" y="16"/>
                    <a:pt x="1263" y="45"/>
                  </a:cubicBezTo>
                  <a:lnTo>
                    <a:pt x="858" y="450"/>
                  </a:lnTo>
                  <a:cubicBezTo>
                    <a:pt x="798" y="510"/>
                    <a:pt x="798" y="629"/>
                    <a:pt x="858" y="688"/>
                  </a:cubicBezTo>
                  <a:cubicBezTo>
                    <a:pt x="888" y="718"/>
                    <a:pt x="932" y="733"/>
                    <a:pt x="977" y="733"/>
                  </a:cubicBezTo>
                  <a:cubicBezTo>
                    <a:pt x="1022" y="733"/>
                    <a:pt x="1066" y="718"/>
                    <a:pt x="1096" y="688"/>
                  </a:cubicBezTo>
                  <a:lnTo>
                    <a:pt x="1382" y="403"/>
                  </a:lnTo>
                  <a:lnTo>
                    <a:pt x="1620" y="641"/>
                  </a:lnTo>
                  <a:lnTo>
                    <a:pt x="656" y="1605"/>
                  </a:lnTo>
                  <a:lnTo>
                    <a:pt x="417" y="1367"/>
                  </a:lnTo>
                  <a:lnTo>
                    <a:pt x="620" y="1165"/>
                  </a:lnTo>
                  <a:cubicBezTo>
                    <a:pt x="679" y="1105"/>
                    <a:pt x="679" y="986"/>
                    <a:pt x="620" y="926"/>
                  </a:cubicBezTo>
                  <a:cubicBezTo>
                    <a:pt x="590" y="897"/>
                    <a:pt x="545" y="882"/>
                    <a:pt x="501" y="882"/>
                  </a:cubicBezTo>
                  <a:cubicBezTo>
                    <a:pt x="456" y="882"/>
                    <a:pt x="411" y="897"/>
                    <a:pt x="382" y="926"/>
                  </a:cubicBezTo>
                  <a:lnTo>
                    <a:pt x="60" y="1248"/>
                  </a:lnTo>
                  <a:cubicBezTo>
                    <a:pt x="1" y="1307"/>
                    <a:pt x="1" y="1427"/>
                    <a:pt x="60" y="1486"/>
                  </a:cubicBezTo>
                  <a:lnTo>
                    <a:pt x="537" y="1962"/>
                  </a:lnTo>
                  <a:cubicBezTo>
                    <a:pt x="560" y="1998"/>
                    <a:pt x="608" y="2010"/>
                    <a:pt x="656" y="2010"/>
                  </a:cubicBezTo>
                  <a:cubicBezTo>
                    <a:pt x="703" y="2010"/>
                    <a:pt x="739" y="1998"/>
                    <a:pt x="775" y="1962"/>
                  </a:cubicBezTo>
                  <a:lnTo>
                    <a:pt x="1977" y="760"/>
                  </a:lnTo>
                  <a:cubicBezTo>
                    <a:pt x="2049" y="676"/>
                    <a:pt x="2049" y="581"/>
                    <a:pt x="1977" y="522"/>
                  </a:cubicBezTo>
                  <a:lnTo>
                    <a:pt x="1501" y="45"/>
                  </a:lnTo>
                  <a:cubicBezTo>
                    <a:pt x="1471" y="16"/>
                    <a:pt x="1426" y="1"/>
                    <a:pt x="13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9918;p79">
              <a:extLst>
                <a:ext uri="{FF2B5EF4-FFF2-40B4-BE49-F238E27FC236}">
                  <a16:creationId xmlns:a16="http://schemas.microsoft.com/office/drawing/2014/main" id="{A5BCE771-4A71-4FB4-B996-8EE25EB1D5E3}"/>
                </a:ext>
              </a:extLst>
            </p:cNvPr>
            <p:cNvSpPr/>
            <p:nvPr/>
          </p:nvSpPr>
          <p:spPr>
            <a:xfrm>
              <a:off x="861053" y="2479854"/>
              <a:ext cx="298394" cy="298679"/>
            </a:xfrm>
            <a:custGeom>
              <a:avLst/>
              <a:gdLst/>
              <a:ahLst/>
              <a:cxnLst/>
              <a:rect l="l" t="t" r="r" b="b"/>
              <a:pathLst>
                <a:path w="9419" h="9428" extrusionOk="0">
                  <a:moveTo>
                    <a:pt x="6938" y="1115"/>
                  </a:moveTo>
                  <a:cubicBezTo>
                    <a:pt x="7280" y="1115"/>
                    <a:pt x="7617" y="1256"/>
                    <a:pt x="7883" y="1510"/>
                  </a:cubicBezTo>
                  <a:cubicBezTo>
                    <a:pt x="8156" y="1772"/>
                    <a:pt x="8287" y="2165"/>
                    <a:pt x="8275" y="2534"/>
                  </a:cubicBezTo>
                  <a:lnTo>
                    <a:pt x="6859" y="1117"/>
                  </a:lnTo>
                  <a:cubicBezTo>
                    <a:pt x="6885" y="1115"/>
                    <a:pt x="6912" y="1115"/>
                    <a:pt x="6938" y="1115"/>
                  </a:cubicBezTo>
                  <a:close/>
                  <a:moveTo>
                    <a:pt x="4799" y="2903"/>
                  </a:moveTo>
                  <a:lnTo>
                    <a:pt x="4954" y="3058"/>
                  </a:lnTo>
                  <a:lnTo>
                    <a:pt x="6335" y="4439"/>
                  </a:lnTo>
                  <a:lnTo>
                    <a:pt x="6490" y="4582"/>
                  </a:lnTo>
                  <a:lnTo>
                    <a:pt x="6311" y="4760"/>
                  </a:lnTo>
                  <a:lnTo>
                    <a:pt x="4620" y="3082"/>
                  </a:lnTo>
                  <a:lnTo>
                    <a:pt x="4799" y="2903"/>
                  </a:lnTo>
                  <a:close/>
                  <a:moveTo>
                    <a:pt x="751" y="7856"/>
                  </a:moveTo>
                  <a:lnTo>
                    <a:pt x="1525" y="8630"/>
                  </a:lnTo>
                  <a:lnTo>
                    <a:pt x="1156" y="9011"/>
                  </a:lnTo>
                  <a:lnTo>
                    <a:pt x="382" y="8237"/>
                  </a:lnTo>
                  <a:lnTo>
                    <a:pt x="751" y="7856"/>
                  </a:lnTo>
                  <a:close/>
                  <a:moveTo>
                    <a:pt x="5668" y="1"/>
                  </a:moveTo>
                  <a:cubicBezTo>
                    <a:pt x="5623" y="1"/>
                    <a:pt x="5579" y="16"/>
                    <a:pt x="5549" y="46"/>
                  </a:cubicBezTo>
                  <a:lnTo>
                    <a:pt x="5073" y="522"/>
                  </a:lnTo>
                  <a:cubicBezTo>
                    <a:pt x="5013" y="581"/>
                    <a:pt x="5013" y="700"/>
                    <a:pt x="5073" y="760"/>
                  </a:cubicBezTo>
                  <a:cubicBezTo>
                    <a:pt x="5102" y="790"/>
                    <a:pt x="5147" y="805"/>
                    <a:pt x="5192" y="805"/>
                  </a:cubicBezTo>
                  <a:cubicBezTo>
                    <a:pt x="5236" y="805"/>
                    <a:pt x="5281" y="790"/>
                    <a:pt x="5311" y="760"/>
                  </a:cubicBezTo>
                  <a:lnTo>
                    <a:pt x="5668" y="403"/>
                  </a:lnTo>
                  <a:lnTo>
                    <a:pt x="9014" y="3760"/>
                  </a:lnTo>
                  <a:lnTo>
                    <a:pt x="8549" y="4213"/>
                  </a:lnTo>
                  <a:cubicBezTo>
                    <a:pt x="8287" y="4487"/>
                    <a:pt x="7942" y="4618"/>
                    <a:pt x="7573" y="4618"/>
                  </a:cubicBezTo>
                  <a:cubicBezTo>
                    <a:pt x="7204" y="4618"/>
                    <a:pt x="6859" y="4475"/>
                    <a:pt x="6585" y="4213"/>
                  </a:cubicBezTo>
                  <a:lnTo>
                    <a:pt x="5906" y="3534"/>
                  </a:lnTo>
                  <a:lnTo>
                    <a:pt x="5216" y="2844"/>
                  </a:lnTo>
                  <a:cubicBezTo>
                    <a:pt x="4799" y="2427"/>
                    <a:pt x="4704" y="1796"/>
                    <a:pt x="4954" y="1260"/>
                  </a:cubicBezTo>
                  <a:cubicBezTo>
                    <a:pt x="5001" y="1165"/>
                    <a:pt x="4954" y="1081"/>
                    <a:pt x="4882" y="1034"/>
                  </a:cubicBezTo>
                  <a:cubicBezTo>
                    <a:pt x="4856" y="1020"/>
                    <a:pt x="4830" y="1015"/>
                    <a:pt x="4806" y="1015"/>
                  </a:cubicBezTo>
                  <a:cubicBezTo>
                    <a:pt x="4743" y="1015"/>
                    <a:pt x="4690" y="1054"/>
                    <a:pt x="4656" y="1105"/>
                  </a:cubicBezTo>
                  <a:cubicBezTo>
                    <a:pt x="4418" y="1593"/>
                    <a:pt x="4430" y="2165"/>
                    <a:pt x="4668" y="2629"/>
                  </a:cubicBezTo>
                  <a:lnTo>
                    <a:pt x="4299" y="2998"/>
                  </a:lnTo>
                  <a:cubicBezTo>
                    <a:pt x="4263" y="3022"/>
                    <a:pt x="4251" y="3070"/>
                    <a:pt x="4251" y="3117"/>
                  </a:cubicBezTo>
                  <a:cubicBezTo>
                    <a:pt x="4251" y="3165"/>
                    <a:pt x="4263" y="3201"/>
                    <a:pt x="4299" y="3236"/>
                  </a:cubicBezTo>
                  <a:lnTo>
                    <a:pt x="4442" y="3379"/>
                  </a:lnTo>
                  <a:lnTo>
                    <a:pt x="489" y="7344"/>
                  </a:lnTo>
                  <a:cubicBezTo>
                    <a:pt x="453" y="7368"/>
                    <a:pt x="441" y="7416"/>
                    <a:pt x="441" y="7463"/>
                  </a:cubicBezTo>
                  <a:cubicBezTo>
                    <a:pt x="441" y="7511"/>
                    <a:pt x="453" y="7547"/>
                    <a:pt x="489" y="7582"/>
                  </a:cubicBezTo>
                  <a:lnTo>
                    <a:pt x="548" y="7642"/>
                  </a:lnTo>
                  <a:lnTo>
                    <a:pt x="60" y="8130"/>
                  </a:lnTo>
                  <a:cubicBezTo>
                    <a:pt x="1" y="8189"/>
                    <a:pt x="1" y="8309"/>
                    <a:pt x="60" y="8368"/>
                  </a:cubicBezTo>
                  <a:lnTo>
                    <a:pt x="1072" y="9380"/>
                  </a:lnTo>
                  <a:cubicBezTo>
                    <a:pt x="1096" y="9416"/>
                    <a:pt x="1144" y="9428"/>
                    <a:pt x="1191" y="9428"/>
                  </a:cubicBezTo>
                  <a:cubicBezTo>
                    <a:pt x="1227" y="9428"/>
                    <a:pt x="1275" y="9404"/>
                    <a:pt x="1310" y="9380"/>
                  </a:cubicBezTo>
                  <a:lnTo>
                    <a:pt x="1798" y="8892"/>
                  </a:lnTo>
                  <a:lnTo>
                    <a:pt x="1858" y="8951"/>
                  </a:lnTo>
                  <a:cubicBezTo>
                    <a:pt x="1882" y="8975"/>
                    <a:pt x="1929" y="8987"/>
                    <a:pt x="1977" y="8987"/>
                  </a:cubicBezTo>
                  <a:cubicBezTo>
                    <a:pt x="2025" y="8987"/>
                    <a:pt x="2060" y="8975"/>
                    <a:pt x="2096" y="8951"/>
                  </a:cubicBezTo>
                  <a:lnTo>
                    <a:pt x="3251" y="7785"/>
                  </a:lnTo>
                  <a:cubicBezTo>
                    <a:pt x="3311" y="7725"/>
                    <a:pt x="3311" y="7606"/>
                    <a:pt x="3251" y="7547"/>
                  </a:cubicBezTo>
                  <a:cubicBezTo>
                    <a:pt x="3221" y="7517"/>
                    <a:pt x="3177" y="7502"/>
                    <a:pt x="3132" y="7502"/>
                  </a:cubicBezTo>
                  <a:cubicBezTo>
                    <a:pt x="3087" y="7502"/>
                    <a:pt x="3043" y="7517"/>
                    <a:pt x="3013" y="7547"/>
                  </a:cubicBezTo>
                  <a:lnTo>
                    <a:pt x="1977" y="8594"/>
                  </a:lnTo>
                  <a:lnTo>
                    <a:pt x="1918" y="8535"/>
                  </a:lnTo>
                  <a:lnTo>
                    <a:pt x="905" y="7523"/>
                  </a:lnTo>
                  <a:lnTo>
                    <a:pt x="846" y="7463"/>
                  </a:lnTo>
                  <a:lnTo>
                    <a:pt x="4680" y="3617"/>
                  </a:lnTo>
                  <a:lnTo>
                    <a:pt x="5835" y="4772"/>
                  </a:lnTo>
                  <a:lnTo>
                    <a:pt x="3489" y="7106"/>
                  </a:lnTo>
                  <a:cubicBezTo>
                    <a:pt x="3430" y="7166"/>
                    <a:pt x="3430" y="7285"/>
                    <a:pt x="3489" y="7344"/>
                  </a:cubicBezTo>
                  <a:cubicBezTo>
                    <a:pt x="3525" y="7368"/>
                    <a:pt x="3572" y="7392"/>
                    <a:pt x="3608" y="7392"/>
                  </a:cubicBezTo>
                  <a:cubicBezTo>
                    <a:pt x="3656" y="7392"/>
                    <a:pt x="3703" y="7368"/>
                    <a:pt x="3727" y="7344"/>
                  </a:cubicBezTo>
                  <a:lnTo>
                    <a:pt x="6073" y="5010"/>
                  </a:lnTo>
                  <a:lnTo>
                    <a:pt x="6216" y="5153"/>
                  </a:lnTo>
                  <a:cubicBezTo>
                    <a:pt x="6251" y="5189"/>
                    <a:pt x="6287" y="5201"/>
                    <a:pt x="6335" y="5201"/>
                  </a:cubicBezTo>
                  <a:cubicBezTo>
                    <a:pt x="6382" y="5201"/>
                    <a:pt x="6430" y="5189"/>
                    <a:pt x="6454" y="5153"/>
                  </a:cubicBezTo>
                  <a:lnTo>
                    <a:pt x="6811" y="4796"/>
                  </a:lnTo>
                  <a:cubicBezTo>
                    <a:pt x="7049" y="4915"/>
                    <a:pt x="7323" y="4975"/>
                    <a:pt x="7585" y="4975"/>
                  </a:cubicBezTo>
                  <a:cubicBezTo>
                    <a:pt x="8049" y="4975"/>
                    <a:pt x="8478" y="4796"/>
                    <a:pt x="8811" y="4475"/>
                  </a:cubicBezTo>
                  <a:lnTo>
                    <a:pt x="9383" y="3891"/>
                  </a:lnTo>
                  <a:cubicBezTo>
                    <a:pt x="9418" y="3784"/>
                    <a:pt x="9418" y="3677"/>
                    <a:pt x="9359" y="3617"/>
                  </a:cubicBezTo>
                  <a:lnTo>
                    <a:pt x="8573" y="2832"/>
                  </a:lnTo>
                  <a:cubicBezTo>
                    <a:pt x="8704" y="2272"/>
                    <a:pt x="8537" y="1689"/>
                    <a:pt x="8121" y="1284"/>
                  </a:cubicBezTo>
                  <a:cubicBezTo>
                    <a:pt x="7809" y="972"/>
                    <a:pt x="7384" y="795"/>
                    <a:pt x="6956" y="795"/>
                  </a:cubicBezTo>
                  <a:cubicBezTo>
                    <a:pt x="6827" y="795"/>
                    <a:pt x="6699" y="810"/>
                    <a:pt x="6573" y="843"/>
                  </a:cubicBezTo>
                  <a:lnTo>
                    <a:pt x="5787" y="46"/>
                  </a:lnTo>
                  <a:cubicBezTo>
                    <a:pt x="5757" y="16"/>
                    <a:pt x="5713" y="1"/>
                    <a:pt x="5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9919;p79">
              <a:extLst>
                <a:ext uri="{FF2B5EF4-FFF2-40B4-BE49-F238E27FC236}">
                  <a16:creationId xmlns:a16="http://schemas.microsoft.com/office/drawing/2014/main" id="{7E0DF92A-E7C4-4E93-B977-6F34CFA24B4A}"/>
                </a:ext>
              </a:extLst>
            </p:cNvPr>
            <p:cNvSpPr/>
            <p:nvPr/>
          </p:nvSpPr>
          <p:spPr>
            <a:xfrm>
              <a:off x="1128875" y="2455366"/>
              <a:ext cx="54711" cy="53856"/>
            </a:xfrm>
            <a:custGeom>
              <a:avLst/>
              <a:gdLst/>
              <a:ahLst/>
              <a:cxnLst/>
              <a:rect l="l" t="t" r="r" b="b"/>
              <a:pathLst>
                <a:path w="1727" h="1700" extrusionOk="0">
                  <a:moveTo>
                    <a:pt x="1548" y="0"/>
                  </a:moveTo>
                  <a:cubicBezTo>
                    <a:pt x="1503" y="0"/>
                    <a:pt x="1459" y="15"/>
                    <a:pt x="1429" y="45"/>
                  </a:cubicBezTo>
                  <a:lnTo>
                    <a:pt x="60" y="1414"/>
                  </a:lnTo>
                  <a:cubicBezTo>
                    <a:pt x="0" y="1473"/>
                    <a:pt x="0" y="1592"/>
                    <a:pt x="60" y="1652"/>
                  </a:cubicBezTo>
                  <a:cubicBezTo>
                    <a:pt x="83" y="1688"/>
                    <a:pt x="131" y="1700"/>
                    <a:pt x="179" y="1700"/>
                  </a:cubicBezTo>
                  <a:cubicBezTo>
                    <a:pt x="214" y="1700"/>
                    <a:pt x="262" y="1688"/>
                    <a:pt x="298" y="1652"/>
                  </a:cubicBezTo>
                  <a:lnTo>
                    <a:pt x="1667" y="283"/>
                  </a:lnTo>
                  <a:cubicBezTo>
                    <a:pt x="1726" y="223"/>
                    <a:pt x="1726" y="104"/>
                    <a:pt x="1667" y="45"/>
                  </a:cubicBezTo>
                  <a:cubicBezTo>
                    <a:pt x="1637" y="15"/>
                    <a:pt x="1592" y="0"/>
                    <a:pt x="15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9920;p79">
              <a:extLst>
                <a:ext uri="{FF2B5EF4-FFF2-40B4-BE49-F238E27FC236}">
                  <a16:creationId xmlns:a16="http://schemas.microsoft.com/office/drawing/2014/main" id="{1E34CF1C-37C8-4B07-9520-25739996EEEE}"/>
                </a:ext>
              </a:extLst>
            </p:cNvPr>
            <p:cNvSpPr/>
            <p:nvPr/>
          </p:nvSpPr>
          <p:spPr>
            <a:xfrm>
              <a:off x="1099445" y="2414910"/>
              <a:ext cx="10581" cy="71692"/>
            </a:xfrm>
            <a:custGeom>
              <a:avLst/>
              <a:gdLst/>
              <a:ahLst/>
              <a:cxnLst/>
              <a:rect l="l" t="t" r="r" b="b"/>
              <a:pathLst>
                <a:path w="334" h="2263" extrusionOk="0">
                  <a:moveTo>
                    <a:pt x="167" y="0"/>
                  </a:moveTo>
                  <a:cubicBezTo>
                    <a:pt x="72" y="0"/>
                    <a:pt x="0" y="72"/>
                    <a:pt x="0" y="167"/>
                  </a:cubicBezTo>
                  <a:lnTo>
                    <a:pt x="0" y="2096"/>
                  </a:lnTo>
                  <a:cubicBezTo>
                    <a:pt x="0" y="2191"/>
                    <a:pt x="72" y="2262"/>
                    <a:pt x="167" y="2262"/>
                  </a:cubicBezTo>
                  <a:cubicBezTo>
                    <a:pt x="250" y="2262"/>
                    <a:pt x="334" y="2191"/>
                    <a:pt x="334" y="2096"/>
                  </a:cubicBezTo>
                  <a:lnTo>
                    <a:pt x="334" y="167"/>
                  </a:lnTo>
                  <a:cubicBezTo>
                    <a:pt x="334"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9921;p79">
              <a:extLst>
                <a:ext uri="{FF2B5EF4-FFF2-40B4-BE49-F238E27FC236}">
                  <a16:creationId xmlns:a16="http://schemas.microsoft.com/office/drawing/2014/main" id="{C70340DE-E78E-42BF-82E3-16DEFB52BCAE}"/>
                </a:ext>
              </a:extLst>
            </p:cNvPr>
            <p:cNvSpPr/>
            <p:nvPr/>
          </p:nvSpPr>
          <p:spPr>
            <a:xfrm>
              <a:off x="1151495" y="2528420"/>
              <a:ext cx="71692" cy="10613"/>
            </a:xfrm>
            <a:custGeom>
              <a:avLst/>
              <a:gdLst/>
              <a:ahLst/>
              <a:cxnLst/>
              <a:rect l="l" t="t" r="r" b="b"/>
              <a:pathLst>
                <a:path w="2263" h="335" extrusionOk="0">
                  <a:moveTo>
                    <a:pt x="155" y="1"/>
                  </a:moveTo>
                  <a:cubicBezTo>
                    <a:pt x="72" y="1"/>
                    <a:pt x="0" y="84"/>
                    <a:pt x="0" y="168"/>
                  </a:cubicBezTo>
                  <a:cubicBezTo>
                    <a:pt x="0" y="263"/>
                    <a:pt x="72" y="334"/>
                    <a:pt x="155" y="334"/>
                  </a:cubicBezTo>
                  <a:lnTo>
                    <a:pt x="2096" y="334"/>
                  </a:lnTo>
                  <a:cubicBezTo>
                    <a:pt x="2179" y="334"/>
                    <a:pt x="2263" y="263"/>
                    <a:pt x="2263" y="168"/>
                  </a:cubicBezTo>
                  <a:cubicBezTo>
                    <a:pt x="2263" y="84"/>
                    <a:pt x="2203" y="1"/>
                    <a:pt x="2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 name="Google Shape;19993;p79">
            <a:extLst>
              <a:ext uri="{FF2B5EF4-FFF2-40B4-BE49-F238E27FC236}">
                <a16:creationId xmlns:a16="http://schemas.microsoft.com/office/drawing/2014/main" id="{11298EEC-6A4C-4C7E-826E-B11D5D9FCB21}"/>
              </a:ext>
            </a:extLst>
          </p:cNvPr>
          <p:cNvGrpSpPr/>
          <p:nvPr/>
        </p:nvGrpSpPr>
        <p:grpSpPr>
          <a:xfrm>
            <a:off x="5301601" y="3707134"/>
            <a:ext cx="370814" cy="307359"/>
            <a:chOff x="1737258" y="1988371"/>
            <a:chExt cx="370814" cy="307359"/>
          </a:xfrm>
          <a:solidFill>
            <a:schemeClr val="accent1"/>
          </a:solidFill>
        </p:grpSpPr>
        <p:sp>
          <p:nvSpPr>
            <p:cNvPr id="73" name="Google Shape;19994;p79">
              <a:extLst>
                <a:ext uri="{FF2B5EF4-FFF2-40B4-BE49-F238E27FC236}">
                  <a16:creationId xmlns:a16="http://schemas.microsoft.com/office/drawing/2014/main" id="{F1F02AAD-C717-4BA2-A73D-45A6B52046E7}"/>
                </a:ext>
              </a:extLst>
            </p:cNvPr>
            <p:cNvSpPr/>
            <p:nvPr/>
          </p:nvSpPr>
          <p:spPr>
            <a:xfrm>
              <a:off x="1963200" y="1996607"/>
              <a:ext cx="144873" cy="144492"/>
            </a:xfrm>
            <a:custGeom>
              <a:avLst/>
              <a:gdLst/>
              <a:ahLst/>
              <a:cxnLst/>
              <a:rect l="l" t="t" r="r" b="b"/>
              <a:pathLst>
                <a:path w="4573" h="4561" extrusionOk="0">
                  <a:moveTo>
                    <a:pt x="167" y="0"/>
                  </a:moveTo>
                  <a:cubicBezTo>
                    <a:pt x="72" y="0"/>
                    <a:pt x="1" y="83"/>
                    <a:pt x="1" y="167"/>
                  </a:cubicBezTo>
                  <a:lnTo>
                    <a:pt x="1" y="4393"/>
                  </a:lnTo>
                  <a:cubicBezTo>
                    <a:pt x="1" y="4489"/>
                    <a:pt x="72" y="4560"/>
                    <a:pt x="167" y="4560"/>
                  </a:cubicBezTo>
                  <a:lnTo>
                    <a:pt x="4394" y="4560"/>
                  </a:lnTo>
                  <a:cubicBezTo>
                    <a:pt x="4477" y="4560"/>
                    <a:pt x="4561" y="4489"/>
                    <a:pt x="4561" y="4393"/>
                  </a:cubicBezTo>
                  <a:cubicBezTo>
                    <a:pt x="4573" y="3596"/>
                    <a:pt x="4346" y="2798"/>
                    <a:pt x="3930" y="2119"/>
                  </a:cubicBezTo>
                  <a:cubicBezTo>
                    <a:pt x="3897" y="2070"/>
                    <a:pt x="3842" y="2038"/>
                    <a:pt x="3780" y="2038"/>
                  </a:cubicBezTo>
                  <a:cubicBezTo>
                    <a:pt x="3751" y="2038"/>
                    <a:pt x="3721" y="2045"/>
                    <a:pt x="3692" y="2060"/>
                  </a:cubicBezTo>
                  <a:cubicBezTo>
                    <a:pt x="3620" y="2107"/>
                    <a:pt x="3584" y="2203"/>
                    <a:pt x="3632" y="2298"/>
                  </a:cubicBezTo>
                  <a:cubicBezTo>
                    <a:pt x="3989" y="2881"/>
                    <a:pt x="4204" y="3548"/>
                    <a:pt x="4227" y="4227"/>
                  </a:cubicBezTo>
                  <a:lnTo>
                    <a:pt x="346" y="4227"/>
                  </a:lnTo>
                  <a:lnTo>
                    <a:pt x="346" y="345"/>
                  </a:lnTo>
                  <a:cubicBezTo>
                    <a:pt x="1465" y="393"/>
                    <a:pt x="2513" y="893"/>
                    <a:pt x="3251" y="1762"/>
                  </a:cubicBezTo>
                  <a:cubicBezTo>
                    <a:pt x="3276" y="1800"/>
                    <a:pt x="3317" y="1817"/>
                    <a:pt x="3363" y="1817"/>
                  </a:cubicBezTo>
                  <a:cubicBezTo>
                    <a:pt x="3404" y="1817"/>
                    <a:pt x="3449" y="1803"/>
                    <a:pt x="3489" y="1774"/>
                  </a:cubicBezTo>
                  <a:cubicBezTo>
                    <a:pt x="3561" y="1715"/>
                    <a:pt x="3561" y="1607"/>
                    <a:pt x="3501" y="1536"/>
                  </a:cubicBezTo>
                  <a:cubicBezTo>
                    <a:pt x="2668" y="560"/>
                    <a:pt x="144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9995;p79">
              <a:extLst>
                <a:ext uri="{FF2B5EF4-FFF2-40B4-BE49-F238E27FC236}">
                  <a16:creationId xmlns:a16="http://schemas.microsoft.com/office/drawing/2014/main" id="{2CBB1FCB-DD22-4ADB-B0E8-7E7F766A1F70}"/>
                </a:ext>
              </a:extLst>
            </p:cNvPr>
            <p:cNvSpPr/>
            <p:nvPr/>
          </p:nvSpPr>
          <p:spPr>
            <a:xfrm>
              <a:off x="1737258" y="1988371"/>
              <a:ext cx="350064" cy="307359"/>
            </a:xfrm>
            <a:custGeom>
              <a:avLst/>
              <a:gdLst/>
              <a:ahLst/>
              <a:cxnLst/>
              <a:rect l="l" t="t" r="r" b="b"/>
              <a:pathLst>
                <a:path w="11050" h="9702" extrusionOk="0">
                  <a:moveTo>
                    <a:pt x="10693" y="5463"/>
                  </a:moveTo>
                  <a:cubicBezTo>
                    <a:pt x="10621" y="7320"/>
                    <a:pt x="9323" y="8868"/>
                    <a:pt x="7502" y="9249"/>
                  </a:cubicBezTo>
                  <a:lnTo>
                    <a:pt x="6847" y="5463"/>
                  </a:lnTo>
                  <a:close/>
                  <a:moveTo>
                    <a:pt x="6537" y="5666"/>
                  </a:moveTo>
                  <a:lnTo>
                    <a:pt x="7168" y="9297"/>
                  </a:lnTo>
                  <a:cubicBezTo>
                    <a:pt x="7002" y="9345"/>
                    <a:pt x="6823" y="9345"/>
                    <a:pt x="6656" y="9345"/>
                  </a:cubicBezTo>
                  <a:cubicBezTo>
                    <a:pt x="5752" y="9345"/>
                    <a:pt x="4859" y="9035"/>
                    <a:pt x="4144" y="8463"/>
                  </a:cubicBezTo>
                  <a:lnTo>
                    <a:pt x="4561" y="7975"/>
                  </a:lnTo>
                  <a:lnTo>
                    <a:pt x="6537" y="5666"/>
                  </a:lnTo>
                  <a:close/>
                  <a:moveTo>
                    <a:pt x="2413" y="1"/>
                  </a:moveTo>
                  <a:cubicBezTo>
                    <a:pt x="1956" y="1"/>
                    <a:pt x="1511" y="130"/>
                    <a:pt x="1120" y="379"/>
                  </a:cubicBezTo>
                  <a:cubicBezTo>
                    <a:pt x="394" y="879"/>
                    <a:pt x="1" y="1725"/>
                    <a:pt x="96" y="2582"/>
                  </a:cubicBezTo>
                  <a:cubicBezTo>
                    <a:pt x="107" y="2670"/>
                    <a:pt x="169" y="2738"/>
                    <a:pt x="264" y="2738"/>
                  </a:cubicBezTo>
                  <a:cubicBezTo>
                    <a:pt x="271" y="2738"/>
                    <a:pt x="279" y="2737"/>
                    <a:pt x="287" y="2737"/>
                  </a:cubicBezTo>
                  <a:cubicBezTo>
                    <a:pt x="382" y="2725"/>
                    <a:pt x="453" y="2641"/>
                    <a:pt x="441" y="2546"/>
                  </a:cubicBezTo>
                  <a:cubicBezTo>
                    <a:pt x="346" y="1796"/>
                    <a:pt x="691" y="1070"/>
                    <a:pt x="1311" y="653"/>
                  </a:cubicBezTo>
                  <a:cubicBezTo>
                    <a:pt x="1648" y="431"/>
                    <a:pt x="2026" y="315"/>
                    <a:pt x="2408" y="315"/>
                  </a:cubicBezTo>
                  <a:cubicBezTo>
                    <a:pt x="2538" y="315"/>
                    <a:pt x="2669" y="328"/>
                    <a:pt x="2799" y="355"/>
                  </a:cubicBezTo>
                  <a:cubicBezTo>
                    <a:pt x="3323" y="462"/>
                    <a:pt x="3775" y="760"/>
                    <a:pt x="4073" y="1201"/>
                  </a:cubicBezTo>
                  <a:cubicBezTo>
                    <a:pt x="4168" y="1367"/>
                    <a:pt x="4263" y="1534"/>
                    <a:pt x="4311" y="1713"/>
                  </a:cubicBezTo>
                  <a:lnTo>
                    <a:pt x="4311" y="1725"/>
                  </a:lnTo>
                  <a:cubicBezTo>
                    <a:pt x="4501" y="2332"/>
                    <a:pt x="4382" y="3022"/>
                    <a:pt x="3966" y="3558"/>
                  </a:cubicBezTo>
                  <a:cubicBezTo>
                    <a:pt x="3930" y="3582"/>
                    <a:pt x="3918" y="3630"/>
                    <a:pt x="3930" y="3677"/>
                  </a:cubicBezTo>
                  <a:lnTo>
                    <a:pt x="3978" y="4665"/>
                  </a:lnTo>
                  <a:lnTo>
                    <a:pt x="3073" y="4249"/>
                  </a:lnTo>
                  <a:cubicBezTo>
                    <a:pt x="3037" y="4237"/>
                    <a:pt x="3001" y="4237"/>
                    <a:pt x="2954" y="4237"/>
                  </a:cubicBezTo>
                  <a:cubicBezTo>
                    <a:pt x="2799" y="4284"/>
                    <a:pt x="2644" y="4308"/>
                    <a:pt x="2489" y="4308"/>
                  </a:cubicBezTo>
                  <a:lnTo>
                    <a:pt x="2465" y="4308"/>
                  </a:lnTo>
                  <a:cubicBezTo>
                    <a:pt x="2442" y="4309"/>
                    <a:pt x="2418" y="4309"/>
                    <a:pt x="2395" y="4309"/>
                  </a:cubicBezTo>
                  <a:cubicBezTo>
                    <a:pt x="1742" y="4309"/>
                    <a:pt x="1119" y="3991"/>
                    <a:pt x="751" y="3439"/>
                  </a:cubicBezTo>
                  <a:cubicBezTo>
                    <a:pt x="691" y="3344"/>
                    <a:pt x="644" y="3272"/>
                    <a:pt x="596" y="3177"/>
                  </a:cubicBezTo>
                  <a:cubicBezTo>
                    <a:pt x="571" y="3119"/>
                    <a:pt x="512" y="3084"/>
                    <a:pt x="454" y="3084"/>
                  </a:cubicBezTo>
                  <a:cubicBezTo>
                    <a:pt x="429" y="3084"/>
                    <a:pt x="404" y="3091"/>
                    <a:pt x="382" y="3106"/>
                  </a:cubicBezTo>
                  <a:cubicBezTo>
                    <a:pt x="287" y="3153"/>
                    <a:pt x="263" y="3260"/>
                    <a:pt x="298" y="3332"/>
                  </a:cubicBezTo>
                  <a:cubicBezTo>
                    <a:pt x="346" y="3439"/>
                    <a:pt x="406" y="3534"/>
                    <a:pt x="477" y="3630"/>
                  </a:cubicBezTo>
                  <a:cubicBezTo>
                    <a:pt x="894" y="4249"/>
                    <a:pt x="1584" y="4630"/>
                    <a:pt x="2299" y="4653"/>
                  </a:cubicBezTo>
                  <a:cubicBezTo>
                    <a:pt x="2263" y="4868"/>
                    <a:pt x="2251" y="5082"/>
                    <a:pt x="2251" y="5308"/>
                  </a:cubicBezTo>
                  <a:cubicBezTo>
                    <a:pt x="2251" y="5916"/>
                    <a:pt x="2370" y="6499"/>
                    <a:pt x="2608" y="7047"/>
                  </a:cubicBezTo>
                  <a:cubicBezTo>
                    <a:pt x="2632" y="7106"/>
                    <a:pt x="2692" y="7154"/>
                    <a:pt x="2751" y="7154"/>
                  </a:cubicBezTo>
                  <a:cubicBezTo>
                    <a:pt x="2787" y="7154"/>
                    <a:pt x="2799" y="7154"/>
                    <a:pt x="2835" y="7142"/>
                  </a:cubicBezTo>
                  <a:cubicBezTo>
                    <a:pt x="2918" y="7094"/>
                    <a:pt x="2954" y="7011"/>
                    <a:pt x="2918" y="6916"/>
                  </a:cubicBezTo>
                  <a:cubicBezTo>
                    <a:pt x="2692" y="6416"/>
                    <a:pt x="2596" y="5868"/>
                    <a:pt x="2596" y="5308"/>
                  </a:cubicBezTo>
                  <a:cubicBezTo>
                    <a:pt x="2596" y="5082"/>
                    <a:pt x="2608" y="4856"/>
                    <a:pt x="2656" y="4653"/>
                  </a:cubicBezTo>
                  <a:cubicBezTo>
                    <a:pt x="2775" y="4642"/>
                    <a:pt x="2894" y="4630"/>
                    <a:pt x="3013" y="4594"/>
                  </a:cubicBezTo>
                  <a:lnTo>
                    <a:pt x="4108" y="5118"/>
                  </a:lnTo>
                  <a:cubicBezTo>
                    <a:pt x="4144" y="5130"/>
                    <a:pt x="4156" y="5130"/>
                    <a:pt x="4180" y="5130"/>
                  </a:cubicBezTo>
                  <a:cubicBezTo>
                    <a:pt x="4216" y="5130"/>
                    <a:pt x="4239" y="5118"/>
                    <a:pt x="4275" y="5106"/>
                  </a:cubicBezTo>
                  <a:cubicBezTo>
                    <a:pt x="4323" y="5070"/>
                    <a:pt x="4347" y="5011"/>
                    <a:pt x="4347" y="4951"/>
                  </a:cubicBezTo>
                  <a:lnTo>
                    <a:pt x="4287" y="3737"/>
                  </a:lnTo>
                  <a:cubicBezTo>
                    <a:pt x="4716" y="3153"/>
                    <a:pt x="4859" y="2439"/>
                    <a:pt x="4692" y="1772"/>
                  </a:cubicBezTo>
                  <a:cubicBezTo>
                    <a:pt x="5240" y="1475"/>
                    <a:pt x="5847" y="1296"/>
                    <a:pt x="6478" y="1260"/>
                  </a:cubicBezTo>
                  <a:lnTo>
                    <a:pt x="6478" y="5249"/>
                  </a:lnTo>
                  <a:lnTo>
                    <a:pt x="4787" y="7201"/>
                  </a:lnTo>
                  <a:lnTo>
                    <a:pt x="3870" y="8261"/>
                  </a:lnTo>
                  <a:cubicBezTo>
                    <a:pt x="3632" y="8035"/>
                    <a:pt x="3406" y="7785"/>
                    <a:pt x="3239" y="7499"/>
                  </a:cubicBezTo>
                  <a:cubicBezTo>
                    <a:pt x="3208" y="7453"/>
                    <a:pt x="3152" y="7421"/>
                    <a:pt x="3091" y="7421"/>
                  </a:cubicBezTo>
                  <a:cubicBezTo>
                    <a:pt x="3058" y="7421"/>
                    <a:pt x="3023" y="7431"/>
                    <a:pt x="2989" y="7451"/>
                  </a:cubicBezTo>
                  <a:cubicBezTo>
                    <a:pt x="2918" y="7499"/>
                    <a:pt x="2894" y="7606"/>
                    <a:pt x="2954" y="7690"/>
                  </a:cubicBezTo>
                  <a:cubicBezTo>
                    <a:pt x="3168" y="8047"/>
                    <a:pt x="3454" y="8356"/>
                    <a:pt x="3763" y="8642"/>
                  </a:cubicBezTo>
                  <a:cubicBezTo>
                    <a:pt x="4561" y="9333"/>
                    <a:pt x="5585" y="9702"/>
                    <a:pt x="6645" y="9702"/>
                  </a:cubicBezTo>
                  <a:cubicBezTo>
                    <a:pt x="6895" y="9702"/>
                    <a:pt x="7145" y="9690"/>
                    <a:pt x="7383" y="9642"/>
                  </a:cubicBezTo>
                  <a:cubicBezTo>
                    <a:pt x="8395" y="9464"/>
                    <a:pt x="9323" y="8940"/>
                    <a:pt x="9990" y="8154"/>
                  </a:cubicBezTo>
                  <a:cubicBezTo>
                    <a:pt x="10657" y="7368"/>
                    <a:pt x="11026" y="6356"/>
                    <a:pt x="11026" y="5308"/>
                  </a:cubicBezTo>
                  <a:cubicBezTo>
                    <a:pt x="11050" y="5201"/>
                    <a:pt x="10978" y="5130"/>
                    <a:pt x="10871" y="5130"/>
                  </a:cubicBezTo>
                  <a:lnTo>
                    <a:pt x="6823" y="5130"/>
                  </a:lnTo>
                  <a:lnTo>
                    <a:pt x="6823" y="1082"/>
                  </a:lnTo>
                  <a:cubicBezTo>
                    <a:pt x="6823" y="998"/>
                    <a:pt x="6752" y="915"/>
                    <a:pt x="6656" y="915"/>
                  </a:cubicBezTo>
                  <a:cubicBezTo>
                    <a:pt x="5930" y="915"/>
                    <a:pt x="5228" y="1094"/>
                    <a:pt x="4585" y="1439"/>
                  </a:cubicBezTo>
                  <a:cubicBezTo>
                    <a:pt x="4525" y="1308"/>
                    <a:pt x="4454" y="1177"/>
                    <a:pt x="4370" y="1034"/>
                  </a:cubicBezTo>
                  <a:cubicBezTo>
                    <a:pt x="4025" y="522"/>
                    <a:pt x="3489" y="177"/>
                    <a:pt x="2882" y="46"/>
                  </a:cubicBezTo>
                  <a:cubicBezTo>
                    <a:pt x="2725" y="16"/>
                    <a:pt x="2569" y="1"/>
                    <a:pt x="2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9996;p79">
              <a:extLst>
                <a:ext uri="{FF2B5EF4-FFF2-40B4-BE49-F238E27FC236}">
                  <a16:creationId xmlns:a16="http://schemas.microsoft.com/office/drawing/2014/main" id="{CD923425-FA07-4110-80F4-21CF3B775CFE}"/>
                </a:ext>
              </a:extLst>
            </p:cNvPr>
            <p:cNvSpPr/>
            <p:nvPr/>
          </p:nvSpPr>
          <p:spPr>
            <a:xfrm>
              <a:off x="1799129" y="2040738"/>
              <a:ext cx="28322" cy="53571"/>
            </a:xfrm>
            <a:custGeom>
              <a:avLst/>
              <a:gdLst/>
              <a:ahLst/>
              <a:cxnLst/>
              <a:rect l="l" t="t" r="r" b="b"/>
              <a:pathLst>
                <a:path w="894" h="1691" extrusionOk="0">
                  <a:moveTo>
                    <a:pt x="179" y="0"/>
                  </a:moveTo>
                  <a:cubicBezTo>
                    <a:pt x="84" y="0"/>
                    <a:pt x="12" y="72"/>
                    <a:pt x="12" y="155"/>
                  </a:cubicBezTo>
                  <a:cubicBezTo>
                    <a:pt x="12" y="250"/>
                    <a:pt x="84" y="322"/>
                    <a:pt x="179" y="322"/>
                  </a:cubicBezTo>
                  <a:lnTo>
                    <a:pt x="262" y="322"/>
                  </a:lnTo>
                  <a:lnTo>
                    <a:pt x="262" y="1369"/>
                  </a:lnTo>
                  <a:lnTo>
                    <a:pt x="167" y="1369"/>
                  </a:lnTo>
                  <a:cubicBezTo>
                    <a:pt x="72" y="1369"/>
                    <a:pt x="0" y="1441"/>
                    <a:pt x="0" y="1524"/>
                  </a:cubicBezTo>
                  <a:cubicBezTo>
                    <a:pt x="0" y="1619"/>
                    <a:pt x="72" y="1691"/>
                    <a:pt x="167" y="1691"/>
                  </a:cubicBezTo>
                  <a:lnTo>
                    <a:pt x="727" y="1691"/>
                  </a:lnTo>
                  <a:cubicBezTo>
                    <a:pt x="822" y="1691"/>
                    <a:pt x="893" y="1619"/>
                    <a:pt x="893" y="1524"/>
                  </a:cubicBezTo>
                  <a:cubicBezTo>
                    <a:pt x="893" y="1441"/>
                    <a:pt x="834" y="1381"/>
                    <a:pt x="727" y="1381"/>
                  </a:cubicBezTo>
                  <a:lnTo>
                    <a:pt x="608" y="1381"/>
                  </a:lnTo>
                  <a:lnTo>
                    <a:pt x="608" y="155"/>
                  </a:lnTo>
                  <a:cubicBezTo>
                    <a:pt x="608" y="72"/>
                    <a:pt x="536"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9997;p79">
              <a:extLst>
                <a:ext uri="{FF2B5EF4-FFF2-40B4-BE49-F238E27FC236}">
                  <a16:creationId xmlns:a16="http://schemas.microsoft.com/office/drawing/2014/main" id="{4A946303-439B-440B-AB41-4D0F2BEC8EE2}"/>
                </a:ext>
              </a:extLst>
            </p:cNvPr>
            <p:cNvSpPr/>
            <p:nvPr/>
          </p:nvSpPr>
          <p:spPr>
            <a:xfrm>
              <a:off x="1802899" y="2024137"/>
              <a:ext cx="16252" cy="15872"/>
            </a:xfrm>
            <a:custGeom>
              <a:avLst/>
              <a:gdLst/>
              <a:ahLst/>
              <a:cxnLst/>
              <a:rect l="l" t="t" r="r" b="b"/>
              <a:pathLst>
                <a:path w="513" h="501" extrusionOk="0">
                  <a:moveTo>
                    <a:pt x="251" y="0"/>
                  </a:moveTo>
                  <a:cubicBezTo>
                    <a:pt x="120" y="0"/>
                    <a:pt x="1" y="107"/>
                    <a:pt x="1" y="250"/>
                  </a:cubicBezTo>
                  <a:cubicBezTo>
                    <a:pt x="1" y="381"/>
                    <a:pt x="108" y="500"/>
                    <a:pt x="251" y="500"/>
                  </a:cubicBezTo>
                  <a:cubicBezTo>
                    <a:pt x="393" y="500"/>
                    <a:pt x="512" y="405"/>
                    <a:pt x="512" y="250"/>
                  </a:cubicBezTo>
                  <a:cubicBezTo>
                    <a:pt x="512" y="119"/>
                    <a:pt x="393" y="0"/>
                    <a:pt x="2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 name="Google Shape;20136;p79">
            <a:extLst>
              <a:ext uri="{FF2B5EF4-FFF2-40B4-BE49-F238E27FC236}">
                <a16:creationId xmlns:a16="http://schemas.microsoft.com/office/drawing/2014/main" id="{07C398A0-F011-4895-8D36-1C9DADBA994F}"/>
              </a:ext>
            </a:extLst>
          </p:cNvPr>
          <p:cNvGrpSpPr/>
          <p:nvPr/>
        </p:nvGrpSpPr>
        <p:grpSpPr>
          <a:xfrm>
            <a:off x="3512228" y="1814650"/>
            <a:ext cx="260663" cy="348543"/>
            <a:chOff x="2662884" y="1513044"/>
            <a:chExt cx="260663" cy="348543"/>
          </a:xfrm>
          <a:solidFill>
            <a:schemeClr val="accent1"/>
          </a:solidFill>
        </p:grpSpPr>
        <p:sp>
          <p:nvSpPr>
            <p:cNvPr id="78" name="Google Shape;20137;p79">
              <a:extLst>
                <a:ext uri="{FF2B5EF4-FFF2-40B4-BE49-F238E27FC236}">
                  <a16:creationId xmlns:a16="http://schemas.microsoft.com/office/drawing/2014/main" id="{DBFA2BB9-251D-4A09-A9D6-DE80EF9C881D}"/>
                </a:ext>
              </a:extLst>
            </p:cNvPr>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20138;p79">
              <a:extLst>
                <a:ext uri="{FF2B5EF4-FFF2-40B4-BE49-F238E27FC236}">
                  <a16:creationId xmlns:a16="http://schemas.microsoft.com/office/drawing/2014/main" id="{C1C3016B-8D99-487F-8DF8-1E7450924327}"/>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20139;p79">
              <a:extLst>
                <a:ext uri="{FF2B5EF4-FFF2-40B4-BE49-F238E27FC236}">
                  <a16:creationId xmlns:a16="http://schemas.microsoft.com/office/drawing/2014/main" id="{84BF9175-AD54-4723-A881-D243E07A7AC4}"/>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20140;p79">
              <a:extLst>
                <a:ext uri="{FF2B5EF4-FFF2-40B4-BE49-F238E27FC236}">
                  <a16:creationId xmlns:a16="http://schemas.microsoft.com/office/drawing/2014/main" id="{37A17592-27CE-4399-97D7-98AE11508732}"/>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20141;p79">
              <a:extLst>
                <a:ext uri="{FF2B5EF4-FFF2-40B4-BE49-F238E27FC236}">
                  <a16:creationId xmlns:a16="http://schemas.microsoft.com/office/drawing/2014/main" id="{2C7D2CA1-8461-4848-865A-1372126FA0D1}"/>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0142;p79">
              <a:extLst>
                <a:ext uri="{FF2B5EF4-FFF2-40B4-BE49-F238E27FC236}">
                  <a16:creationId xmlns:a16="http://schemas.microsoft.com/office/drawing/2014/main" id="{A3DF9F88-285D-444B-95EA-79A2BDA02ADC}"/>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20143;p79">
              <a:extLst>
                <a:ext uri="{FF2B5EF4-FFF2-40B4-BE49-F238E27FC236}">
                  <a16:creationId xmlns:a16="http://schemas.microsoft.com/office/drawing/2014/main" id="{5A9DC7CB-1E8D-413E-9603-1F57F8D86066}"/>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0144;p79">
              <a:extLst>
                <a:ext uri="{FF2B5EF4-FFF2-40B4-BE49-F238E27FC236}">
                  <a16:creationId xmlns:a16="http://schemas.microsoft.com/office/drawing/2014/main" id="{284162DC-CBF4-440F-8608-63A930F2B85A}"/>
                </a:ext>
              </a:extLst>
            </p:cNvPr>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0145;p79">
              <a:extLst>
                <a:ext uri="{FF2B5EF4-FFF2-40B4-BE49-F238E27FC236}">
                  <a16:creationId xmlns:a16="http://schemas.microsoft.com/office/drawing/2014/main" id="{5E08FA91-35FC-4CD7-AC2B-A3C12460A9B5}"/>
                </a:ext>
              </a:extLst>
            </p:cNvPr>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 name="Google Shape;19753;p79">
            <a:extLst>
              <a:ext uri="{FF2B5EF4-FFF2-40B4-BE49-F238E27FC236}">
                <a16:creationId xmlns:a16="http://schemas.microsoft.com/office/drawing/2014/main" id="{C890097D-BCB0-4284-BBD3-F29A09B919DB}"/>
              </a:ext>
            </a:extLst>
          </p:cNvPr>
          <p:cNvGrpSpPr/>
          <p:nvPr/>
        </p:nvGrpSpPr>
        <p:grpSpPr>
          <a:xfrm>
            <a:off x="3474322" y="3646942"/>
            <a:ext cx="347435" cy="345534"/>
            <a:chOff x="3527780" y="2885263"/>
            <a:chExt cx="347435" cy="345534"/>
          </a:xfrm>
          <a:solidFill>
            <a:schemeClr val="accent1"/>
          </a:solidFill>
        </p:grpSpPr>
        <p:sp>
          <p:nvSpPr>
            <p:cNvPr id="93" name="Google Shape;19754;p79">
              <a:extLst>
                <a:ext uri="{FF2B5EF4-FFF2-40B4-BE49-F238E27FC236}">
                  <a16:creationId xmlns:a16="http://schemas.microsoft.com/office/drawing/2014/main" id="{4C562086-9013-4C9A-A455-89C290600ED9}"/>
                </a:ext>
              </a:extLst>
            </p:cNvPr>
            <p:cNvSpPr/>
            <p:nvPr/>
          </p:nvSpPr>
          <p:spPr>
            <a:xfrm>
              <a:off x="3527780" y="2885263"/>
              <a:ext cx="347435" cy="345534"/>
            </a:xfrm>
            <a:custGeom>
              <a:avLst/>
              <a:gdLst/>
              <a:ahLst/>
              <a:cxnLst/>
              <a:rect l="l" t="t" r="r" b="b"/>
              <a:pathLst>
                <a:path w="10967" h="10907" extrusionOk="0">
                  <a:moveTo>
                    <a:pt x="3751" y="298"/>
                  </a:moveTo>
                  <a:cubicBezTo>
                    <a:pt x="3811" y="298"/>
                    <a:pt x="3847" y="345"/>
                    <a:pt x="3847" y="405"/>
                  </a:cubicBezTo>
                  <a:cubicBezTo>
                    <a:pt x="3847" y="464"/>
                    <a:pt x="3811" y="512"/>
                    <a:pt x="3751" y="512"/>
                  </a:cubicBezTo>
                  <a:cubicBezTo>
                    <a:pt x="3692" y="512"/>
                    <a:pt x="3644" y="464"/>
                    <a:pt x="3644" y="405"/>
                  </a:cubicBezTo>
                  <a:cubicBezTo>
                    <a:pt x="3656" y="345"/>
                    <a:pt x="3704" y="298"/>
                    <a:pt x="3751" y="298"/>
                  </a:cubicBezTo>
                  <a:close/>
                  <a:moveTo>
                    <a:pt x="5490" y="298"/>
                  </a:moveTo>
                  <a:cubicBezTo>
                    <a:pt x="5549" y="298"/>
                    <a:pt x="5597" y="345"/>
                    <a:pt x="5597" y="405"/>
                  </a:cubicBezTo>
                  <a:cubicBezTo>
                    <a:pt x="5597" y="464"/>
                    <a:pt x="5549" y="512"/>
                    <a:pt x="5490" y="512"/>
                  </a:cubicBezTo>
                  <a:cubicBezTo>
                    <a:pt x="5430" y="512"/>
                    <a:pt x="5382" y="464"/>
                    <a:pt x="5382" y="405"/>
                  </a:cubicBezTo>
                  <a:cubicBezTo>
                    <a:pt x="5382" y="345"/>
                    <a:pt x="5430" y="298"/>
                    <a:pt x="5490" y="298"/>
                  </a:cubicBezTo>
                  <a:close/>
                  <a:moveTo>
                    <a:pt x="7216" y="298"/>
                  </a:moveTo>
                  <a:cubicBezTo>
                    <a:pt x="7276" y="298"/>
                    <a:pt x="7323" y="345"/>
                    <a:pt x="7323" y="405"/>
                  </a:cubicBezTo>
                  <a:cubicBezTo>
                    <a:pt x="7323" y="464"/>
                    <a:pt x="7276" y="512"/>
                    <a:pt x="7216" y="512"/>
                  </a:cubicBezTo>
                  <a:cubicBezTo>
                    <a:pt x="7156" y="512"/>
                    <a:pt x="7109" y="464"/>
                    <a:pt x="7109" y="405"/>
                  </a:cubicBezTo>
                  <a:cubicBezTo>
                    <a:pt x="7109" y="345"/>
                    <a:pt x="7156" y="298"/>
                    <a:pt x="7216" y="298"/>
                  </a:cubicBezTo>
                  <a:close/>
                  <a:moveTo>
                    <a:pt x="394" y="3632"/>
                  </a:moveTo>
                  <a:cubicBezTo>
                    <a:pt x="453" y="3632"/>
                    <a:pt x="501" y="3679"/>
                    <a:pt x="501" y="3739"/>
                  </a:cubicBezTo>
                  <a:cubicBezTo>
                    <a:pt x="501" y="3798"/>
                    <a:pt x="453" y="3846"/>
                    <a:pt x="394" y="3846"/>
                  </a:cubicBezTo>
                  <a:cubicBezTo>
                    <a:pt x="334" y="3846"/>
                    <a:pt x="287" y="3798"/>
                    <a:pt x="287" y="3739"/>
                  </a:cubicBezTo>
                  <a:cubicBezTo>
                    <a:pt x="287" y="3679"/>
                    <a:pt x="334" y="3632"/>
                    <a:pt x="394" y="3632"/>
                  </a:cubicBezTo>
                  <a:close/>
                  <a:moveTo>
                    <a:pt x="10562" y="3655"/>
                  </a:moveTo>
                  <a:cubicBezTo>
                    <a:pt x="10621" y="3655"/>
                    <a:pt x="10669" y="3691"/>
                    <a:pt x="10669" y="3763"/>
                  </a:cubicBezTo>
                  <a:cubicBezTo>
                    <a:pt x="10669" y="3822"/>
                    <a:pt x="10621" y="3858"/>
                    <a:pt x="10562" y="3858"/>
                  </a:cubicBezTo>
                  <a:cubicBezTo>
                    <a:pt x="10502" y="3858"/>
                    <a:pt x="10454" y="3822"/>
                    <a:pt x="10454" y="3763"/>
                  </a:cubicBezTo>
                  <a:cubicBezTo>
                    <a:pt x="10454" y="3691"/>
                    <a:pt x="10502" y="3655"/>
                    <a:pt x="10562" y="3655"/>
                  </a:cubicBezTo>
                  <a:close/>
                  <a:moveTo>
                    <a:pt x="394" y="5382"/>
                  </a:moveTo>
                  <a:cubicBezTo>
                    <a:pt x="453" y="5382"/>
                    <a:pt x="501" y="5417"/>
                    <a:pt x="501" y="5477"/>
                  </a:cubicBezTo>
                  <a:cubicBezTo>
                    <a:pt x="501" y="5548"/>
                    <a:pt x="453" y="5584"/>
                    <a:pt x="394" y="5584"/>
                  </a:cubicBezTo>
                  <a:cubicBezTo>
                    <a:pt x="334" y="5584"/>
                    <a:pt x="287" y="5548"/>
                    <a:pt x="287" y="5477"/>
                  </a:cubicBezTo>
                  <a:cubicBezTo>
                    <a:pt x="287" y="5417"/>
                    <a:pt x="334" y="5382"/>
                    <a:pt x="394" y="5382"/>
                  </a:cubicBezTo>
                  <a:close/>
                  <a:moveTo>
                    <a:pt x="10562" y="5382"/>
                  </a:moveTo>
                  <a:cubicBezTo>
                    <a:pt x="10621" y="5382"/>
                    <a:pt x="10669" y="5429"/>
                    <a:pt x="10669" y="5489"/>
                  </a:cubicBezTo>
                  <a:cubicBezTo>
                    <a:pt x="10669" y="5548"/>
                    <a:pt x="10621" y="5584"/>
                    <a:pt x="10562" y="5584"/>
                  </a:cubicBezTo>
                  <a:cubicBezTo>
                    <a:pt x="10502" y="5584"/>
                    <a:pt x="10454" y="5548"/>
                    <a:pt x="10454" y="5489"/>
                  </a:cubicBezTo>
                  <a:cubicBezTo>
                    <a:pt x="10454" y="5429"/>
                    <a:pt x="10502" y="5382"/>
                    <a:pt x="10562" y="5382"/>
                  </a:cubicBezTo>
                  <a:close/>
                  <a:moveTo>
                    <a:pt x="394" y="7108"/>
                  </a:moveTo>
                  <a:cubicBezTo>
                    <a:pt x="453" y="7108"/>
                    <a:pt x="501" y="7144"/>
                    <a:pt x="501" y="7215"/>
                  </a:cubicBezTo>
                  <a:cubicBezTo>
                    <a:pt x="501" y="7275"/>
                    <a:pt x="453" y="7311"/>
                    <a:pt x="394" y="7311"/>
                  </a:cubicBezTo>
                  <a:cubicBezTo>
                    <a:pt x="334" y="7311"/>
                    <a:pt x="287" y="7275"/>
                    <a:pt x="287" y="7215"/>
                  </a:cubicBezTo>
                  <a:cubicBezTo>
                    <a:pt x="287" y="7144"/>
                    <a:pt x="334" y="7108"/>
                    <a:pt x="394" y="7108"/>
                  </a:cubicBezTo>
                  <a:close/>
                  <a:moveTo>
                    <a:pt x="10562" y="7120"/>
                  </a:moveTo>
                  <a:cubicBezTo>
                    <a:pt x="10621" y="7120"/>
                    <a:pt x="10669" y="7168"/>
                    <a:pt x="10669" y="7227"/>
                  </a:cubicBezTo>
                  <a:cubicBezTo>
                    <a:pt x="10669" y="7287"/>
                    <a:pt x="10621" y="7334"/>
                    <a:pt x="10562" y="7334"/>
                  </a:cubicBezTo>
                  <a:cubicBezTo>
                    <a:pt x="10502" y="7334"/>
                    <a:pt x="10454" y="7287"/>
                    <a:pt x="10454" y="7227"/>
                  </a:cubicBezTo>
                  <a:cubicBezTo>
                    <a:pt x="10454" y="7168"/>
                    <a:pt x="10502" y="7120"/>
                    <a:pt x="10562" y="7120"/>
                  </a:cubicBezTo>
                  <a:close/>
                  <a:moveTo>
                    <a:pt x="3751" y="10454"/>
                  </a:moveTo>
                  <a:cubicBezTo>
                    <a:pt x="3811" y="10454"/>
                    <a:pt x="3847" y="10501"/>
                    <a:pt x="3847" y="10561"/>
                  </a:cubicBezTo>
                  <a:cubicBezTo>
                    <a:pt x="3847" y="10621"/>
                    <a:pt x="3811" y="10668"/>
                    <a:pt x="3751" y="10668"/>
                  </a:cubicBezTo>
                  <a:cubicBezTo>
                    <a:pt x="3692" y="10668"/>
                    <a:pt x="3644" y="10621"/>
                    <a:pt x="3644" y="10561"/>
                  </a:cubicBezTo>
                  <a:cubicBezTo>
                    <a:pt x="3644" y="10501"/>
                    <a:pt x="3680" y="10454"/>
                    <a:pt x="3751" y="10454"/>
                  </a:cubicBezTo>
                  <a:close/>
                  <a:moveTo>
                    <a:pt x="5490" y="10454"/>
                  </a:moveTo>
                  <a:cubicBezTo>
                    <a:pt x="5549" y="10454"/>
                    <a:pt x="5597" y="10501"/>
                    <a:pt x="5597" y="10561"/>
                  </a:cubicBezTo>
                  <a:cubicBezTo>
                    <a:pt x="5597" y="10621"/>
                    <a:pt x="5537" y="10668"/>
                    <a:pt x="5490" y="10668"/>
                  </a:cubicBezTo>
                  <a:cubicBezTo>
                    <a:pt x="5430" y="10668"/>
                    <a:pt x="5382" y="10621"/>
                    <a:pt x="5382" y="10561"/>
                  </a:cubicBezTo>
                  <a:cubicBezTo>
                    <a:pt x="5382" y="10501"/>
                    <a:pt x="5430" y="10454"/>
                    <a:pt x="5490" y="10454"/>
                  </a:cubicBezTo>
                  <a:close/>
                  <a:moveTo>
                    <a:pt x="7216" y="10454"/>
                  </a:moveTo>
                  <a:cubicBezTo>
                    <a:pt x="7276" y="10454"/>
                    <a:pt x="7323" y="10501"/>
                    <a:pt x="7323" y="10561"/>
                  </a:cubicBezTo>
                  <a:cubicBezTo>
                    <a:pt x="7323" y="10621"/>
                    <a:pt x="7276" y="10668"/>
                    <a:pt x="7216" y="10668"/>
                  </a:cubicBezTo>
                  <a:cubicBezTo>
                    <a:pt x="7156" y="10668"/>
                    <a:pt x="7109" y="10621"/>
                    <a:pt x="7109" y="10561"/>
                  </a:cubicBezTo>
                  <a:cubicBezTo>
                    <a:pt x="7109" y="10501"/>
                    <a:pt x="7156" y="10454"/>
                    <a:pt x="7216" y="10454"/>
                  </a:cubicBezTo>
                  <a:close/>
                  <a:moveTo>
                    <a:pt x="3811" y="0"/>
                  </a:moveTo>
                  <a:cubicBezTo>
                    <a:pt x="3561" y="0"/>
                    <a:pt x="3394" y="203"/>
                    <a:pt x="3394" y="417"/>
                  </a:cubicBezTo>
                  <a:cubicBezTo>
                    <a:pt x="3394" y="595"/>
                    <a:pt x="3489" y="750"/>
                    <a:pt x="3656" y="810"/>
                  </a:cubicBezTo>
                  <a:lnTo>
                    <a:pt x="3656" y="1738"/>
                  </a:lnTo>
                  <a:lnTo>
                    <a:pt x="1965" y="1738"/>
                  </a:lnTo>
                  <a:cubicBezTo>
                    <a:pt x="1870" y="1738"/>
                    <a:pt x="1799" y="1810"/>
                    <a:pt x="1799" y="1893"/>
                  </a:cubicBezTo>
                  <a:lnTo>
                    <a:pt x="1799" y="3596"/>
                  </a:lnTo>
                  <a:lnTo>
                    <a:pt x="799" y="3596"/>
                  </a:lnTo>
                  <a:cubicBezTo>
                    <a:pt x="739" y="3441"/>
                    <a:pt x="596" y="3322"/>
                    <a:pt x="418" y="3322"/>
                  </a:cubicBezTo>
                  <a:cubicBezTo>
                    <a:pt x="179" y="3322"/>
                    <a:pt x="1" y="3524"/>
                    <a:pt x="1" y="3739"/>
                  </a:cubicBezTo>
                  <a:cubicBezTo>
                    <a:pt x="1" y="3977"/>
                    <a:pt x="191" y="4155"/>
                    <a:pt x="418" y="4155"/>
                  </a:cubicBezTo>
                  <a:cubicBezTo>
                    <a:pt x="596" y="4155"/>
                    <a:pt x="739" y="4048"/>
                    <a:pt x="799" y="3893"/>
                  </a:cubicBezTo>
                  <a:lnTo>
                    <a:pt x="1727" y="3893"/>
                  </a:lnTo>
                  <a:lnTo>
                    <a:pt x="1727" y="5310"/>
                  </a:lnTo>
                  <a:lnTo>
                    <a:pt x="799" y="5310"/>
                  </a:lnTo>
                  <a:cubicBezTo>
                    <a:pt x="739" y="5156"/>
                    <a:pt x="596" y="5036"/>
                    <a:pt x="418" y="5036"/>
                  </a:cubicBezTo>
                  <a:cubicBezTo>
                    <a:pt x="179" y="5036"/>
                    <a:pt x="1" y="5227"/>
                    <a:pt x="1" y="5453"/>
                  </a:cubicBezTo>
                  <a:cubicBezTo>
                    <a:pt x="1" y="5691"/>
                    <a:pt x="191" y="5870"/>
                    <a:pt x="418" y="5870"/>
                  </a:cubicBezTo>
                  <a:cubicBezTo>
                    <a:pt x="596" y="5870"/>
                    <a:pt x="739" y="5763"/>
                    <a:pt x="799" y="5608"/>
                  </a:cubicBezTo>
                  <a:lnTo>
                    <a:pt x="1727" y="5608"/>
                  </a:lnTo>
                  <a:lnTo>
                    <a:pt x="1727" y="7013"/>
                  </a:lnTo>
                  <a:lnTo>
                    <a:pt x="799" y="7013"/>
                  </a:lnTo>
                  <a:cubicBezTo>
                    <a:pt x="739" y="6870"/>
                    <a:pt x="596" y="6751"/>
                    <a:pt x="418" y="6751"/>
                  </a:cubicBezTo>
                  <a:cubicBezTo>
                    <a:pt x="179" y="6751"/>
                    <a:pt x="1" y="6941"/>
                    <a:pt x="1" y="7168"/>
                  </a:cubicBezTo>
                  <a:cubicBezTo>
                    <a:pt x="1" y="7406"/>
                    <a:pt x="191" y="7584"/>
                    <a:pt x="418" y="7584"/>
                  </a:cubicBezTo>
                  <a:cubicBezTo>
                    <a:pt x="596" y="7584"/>
                    <a:pt x="739" y="7477"/>
                    <a:pt x="799" y="7311"/>
                  </a:cubicBezTo>
                  <a:lnTo>
                    <a:pt x="1727" y="7311"/>
                  </a:lnTo>
                  <a:lnTo>
                    <a:pt x="1727" y="9013"/>
                  </a:lnTo>
                  <a:cubicBezTo>
                    <a:pt x="1727" y="9097"/>
                    <a:pt x="1799" y="9180"/>
                    <a:pt x="1882" y="9180"/>
                  </a:cubicBezTo>
                  <a:lnTo>
                    <a:pt x="3585" y="9180"/>
                  </a:lnTo>
                  <a:lnTo>
                    <a:pt x="3585" y="10097"/>
                  </a:lnTo>
                  <a:cubicBezTo>
                    <a:pt x="3430" y="10156"/>
                    <a:pt x="3311" y="10311"/>
                    <a:pt x="3311" y="10490"/>
                  </a:cubicBezTo>
                  <a:cubicBezTo>
                    <a:pt x="3311" y="10728"/>
                    <a:pt x="3513" y="10906"/>
                    <a:pt x="3727" y="10906"/>
                  </a:cubicBezTo>
                  <a:cubicBezTo>
                    <a:pt x="3966" y="10906"/>
                    <a:pt x="4144" y="10704"/>
                    <a:pt x="4144" y="10490"/>
                  </a:cubicBezTo>
                  <a:cubicBezTo>
                    <a:pt x="4144" y="10311"/>
                    <a:pt x="4049" y="10156"/>
                    <a:pt x="3882" y="10097"/>
                  </a:cubicBezTo>
                  <a:lnTo>
                    <a:pt x="3882" y="9180"/>
                  </a:lnTo>
                  <a:lnTo>
                    <a:pt x="5299" y="9180"/>
                  </a:lnTo>
                  <a:lnTo>
                    <a:pt x="5299" y="10097"/>
                  </a:lnTo>
                  <a:cubicBezTo>
                    <a:pt x="5144" y="10156"/>
                    <a:pt x="5025" y="10311"/>
                    <a:pt x="5025" y="10490"/>
                  </a:cubicBezTo>
                  <a:cubicBezTo>
                    <a:pt x="5025" y="10728"/>
                    <a:pt x="5216" y="10906"/>
                    <a:pt x="5442" y="10906"/>
                  </a:cubicBezTo>
                  <a:cubicBezTo>
                    <a:pt x="5680" y="10906"/>
                    <a:pt x="5859" y="10704"/>
                    <a:pt x="5859" y="10490"/>
                  </a:cubicBezTo>
                  <a:cubicBezTo>
                    <a:pt x="5859" y="10311"/>
                    <a:pt x="5752" y="10156"/>
                    <a:pt x="5597" y="10097"/>
                  </a:cubicBezTo>
                  <a:lnTo>
                    <a:pt x="5597" y="9180"/>
                  </a:lnTo>
                  <a:lnTo>
                    <a:pt x="7002" y="9180"/>
                  </a:lnTo>
                  <a:lnTo>
                    <a:pt x="7002" y="10097"/>
                  </a:lnTo>
                  <a:cubicBezTo>
                    <a:pt x="6859" y="10156"/>
                    <a:pt x="6740" y="10311"/>
                    <a:pt x="6740" y="10490"/>
                  </a:cubicBezTo>
                  <a:cubicBezTo>
                    <a:pt x="6740" y="10728"/>
                    <a:pt x="6930" y="10906"/>
                    <a:pt x="7156" y="10906"/>
                  </a:cubicBezTo>
                  <a:cubicBezTo>
                    <a:pt x="7383" y="10906"/>
                    <a:pt x="7573" y="10704"/>
                    <a:pt x="7573" y="10490"/>
                  </a:cubicBezTo>
                  <a:cubicBezTo>
                    <a:pt x="7573" y="10311"/>
                    <a:pt x="7466" y="10156"/>
                    <a:pt x="7299" y="10097"/>
                  </a:cubicBezTo>
                  <a:lnTo>
                    <a:pt x="7299" y="9180"/>
                  </a:lnTo>
                  <a:lnTo>
                    <a:pt x="9002" y="9180"/>
                  </a:lnTo>
                  <a:cubicBezTo>
                    <a:pt x="9085" y="9180"/>
                    <a:pt x="9169" y="9097"/>
                    <a:pt x="9169" y="9013"/>
                  </a:cubicBezTo>
                  <a:lnTo>
                    <a:pt x="9169" y="7311"/>
                  </a:lnTo>
                  <a:lnTo>
                    <a:pt x="10085" y="7311"/>
                  </a:lnTo>
                  <a:cubicBezTo>
                    <a:pt x="10145" y="7465"/>
                    <a:pt x="10300" y="7584"/>
                    <a:pt x="10478" y="7584"/>
                  </a:cubicBezTo>
                  <a:cubicBezTo>
                    <a:pt x="10716" y="7584"/>
                    <a:pt x="10895" y="7394"/>
                    <a:pt x="10895" y="7168"/>
                  </a:cubicBezTo>
                  <a:cubicBezTo>
                    <a:pt x="10895" y="6930"/>
                    <a:pt x="10693" y="6751"/>
                    <a:pt x="10478" y="6751"/>
                  </a:cubicBezTo>
                  <a:cubicBezTo>
                    <a:pt x="10300" y="6751"/>
                    <a:pt x="10145" y="6858"/>
                    <a:pt x="10085" y="7013"/>
                  </a:cubicBezTo>
                  <a:lnTo>
                    <a:pt x="9169" y="7013"/>
                  </a:lnTo>
                  <a:lnTo>
                    <a:pt x="9240" y="5644"/>
                  </a:lnTo>
                  <a:lnTo>
                    <a:pt x="10157" y="5644"/>
                  </a:lnTo>
                  <a:cubicBezTo>
                    <a:pt x="10216" y="5798"/>
                    <a:pt x="10371" y="5918"/>
                    <a:pt x="10550" y="5918"/>
                  </a:cubicBezTo>
                  <a:cubicBezTo>
                    <a:pt x="10788" y="5918"/>
                    <a:pt x="10966" y="5727"/>
                    <a:pt x="10966" y="5501"/>
                  </a:cubicBezTo>
                  <a:cubicBezTo>
                    <a:pt x="10966" y="5263"/>
                    <a:pt x="10776" y="5084"/>
                    <a:pt x="10550" y="5084"/>
                  </a:cubicBezTo>
                  <a:cubicBezTo>
                    <a:pt x="10371" y="5084"/>
                    <a:pt x="10216" y="5191"/>
                    <a:pt x="10157" y="5346"/>
                  </a:cubicBezTo>
                  <a:lnTo>
                    <a:pt x="9240" y="5346"/>
                  </a:lnTo>
                  <a:lnTo>
                    <a:pt x="9240" y="3905"/>
                  </a:lnTo>
                  <a:lnTo>
                    <a:pt x="10157" y="3905"/>
                  </a:lnTo>
                  <a:cubicBezTo>
                    <a:pt x="10216" y="4060"/>
                    <a:pt x="10371" y="4179"/>
                    <a:pt x="10550" y="4179"/>
                  </a:cubicBezTo>
                  <a:cubicBezTo>
                    <a:pt x="10788" y="4179"/>
                    <a:pt x="10966" y="3977"/>
                    <a:pt x="10966" y="3763"/>
                  </a:cubicBezTo>
                  <a:cubicBezTo>
                    <a:pt x="10966" y="3524"/>
                    <a:pt x="10776" y="3346"/>
                    <a:pt x="10550" y="3346"/>
                  </a:cubicBezTo>
                  <a:cubicBezTo>
                    <a:pt x="10371" y="3346"/>
                    <a:pt x="10216" y="3441"/>
                    <a:pt x="10157" y="3608"/>
                  </a:cubicBezTo>
                  <a:lnTo>
                    <a:pt x="9240" y="3608"/>
                  </a:lnTo>
                  <a:lnTo>
                    <a:pt x="9240" y="1917"/>
                  </a:lnTo>
                  <a:cubicBezTo>
                    <a:pt x="9240" y="1822"/>
                    <a:pt x="9169" y="1750"/>
                    <a:pt x="9073" y="1750"/>
                  </a:cubicBezTo>
                  <a:lnTo>
                    <a:pt x="8395" y="1750"/>
                  </a:lnTo>
                  <a:cubicBezTo>
                    <a:pt x="8299" y="1750"/>
                    <a:pt x="8228" y="1822"/>
                    <a:pt x="8228" y="1917"/>
                  </a:cubicBezTo>
                  <a:cubicBezTo>
                    <a:pt x="8228" y="2000"/>
                    <a:pt x="8299" y="2072"/>
                    <a:pt x="8395" y="2072"/>
                  </a:cubicBezTo>
                  <a:lnTo>
                    <a:pt x="8930" y="2072"/>
                  </a:lnTo>
                  <a:lnTo>
                    <a:pt x="8930" y="3763"/>
                  </a:lnTo>
                  <a:lnTo>
                    <a:pt x="8930" y="5489"/>
                  </a:lnTo>
                  <a:lnTo>
                    <a:pt x="8930" y="7215"/>
                  </a:lnTo>
                  <a:lnTo>
                    <a:pt x="8930" y="8906"/>
                  </a:lnTo>
                  <a:lnTo>
                    <a:pt x="2049" y="8906"/>
                  </a:lnTo>
                  <a:lnTo>
                    <a:pt x="2049" y="7215"/>
                  </a:lnTo>
                  <a:lnTo>
                    <a:pt x="2049" y="5489"/>
                  </a:lnTo>
                  <a:lnTo>
                    <a:pt x="2049" y="3763"/>
                  </a:lnTo>
                  <a:lnTo>
                    <a:pt x="2049" y="2060"/>
                  </a:lnTo>
                  <a:lnTo>
                    <a:pt x="7752" y="2060"/>
                  </a:lnTo>
                  <a:cubicBezTo>
                    <a:pt x="7835" y="2060"/>
                    <a:pt x="7918" y="1988"/>
                    <a:pt x="7918" y="1893"/>
                  </a:cubicBezTo>
                  <a:cubicBezTo>
                    <a:pt x="7918" y="1810"/>
                    <a:pt x="7835" y="1738"/>
                    <a:pt x="7752" y="1738"/>
                  </a:cubicBezTo>
                  <a:lnTo>
                    <a:pt x="7383" y="1738"/>
                  </a:lnTo>
                  <a:lnTo>
                    <a:pt x="7383" y="810"/>
                  </a:lnTo>
                  <a:cubicBezTo>
                    <a:pt x="7526" y="750"/>
                    <a:pt x="7645" y="595"/>
                    <a:pt x="7645" y="417"/>
                  </a:cubicBezTo>
                  <a:cubicBezTo>
                    <a:pt x="7645" y="179"/>
                    <a:pt x="7454" y="0"/>
                    <a:pt x="7228" y="0"/>
                  </a:cubicBezTo>
                  <a:cubicBezTo>
                    <a:pt x="6990" y="0"/>
                    <a:pt x="6811" y="203"/>
                    <a:pt x="6811" y="417"/>
                  </a:cubicBezTo>
                  <a:cubicBezTo>
                    <a:pt x="6811" y="595"/>
                    <a:pt x="6918" y="750"/>
                    <a:pt x="7085" y="810"/>
                  </a:cubicBezTo>
                  <a:lnTo>
                    <a:pt x="7085" y="1738"/>
                  </a:lnTo>
                  <a:lnTo>
                    <a:pt x="5668" y="1738"/>
                  </a:lnTo>
                  <a:lnTo>
                    <a:pt x="5668" y="810"/>
                  </a:lnTo>
                  <a:cubicBezTo>
                    <a:pt x="5811" y="750"/>
                    <a:pt x="5930" y="595"/>
                    <a:pt x="5930" y="417"/>
                  </a:cubicBezTo>
                  <a:cubicBezTo>
                    <a:pt x="5930" y="179"/>
                    <a:pt x="5740" y="0"/>
                    <a:pt x="5513" y="0"/>
                  </a:cubicBezTo>
                  <a:cubicBezTo>
                    <a:pt x="5275" y="0"/>
                    <a:pt x="5097" y="203"/>
                    <a:pt x="5097" y="417"/>
                  </a:cubicBezTo>
                  <a:cubicBezTo>
                    <a:pt x="5097" y="595"/>
                    <a:pt x="5204" y="750"/>
                    <a:pt x="5371" y="810"/>
                  </a:cubicBezTo>
                  <a:lnTo>
                    <a:pt x="5371" y="1738"/>
                  </a:lnTo>
                  <a:lnTo>
                    <a:pt x="3954" y="1738"/>
                  </a:lnTo>
                  <a:lnTo>
                    <a:pt x="3954" y="810"/>
                  </a:lnTo>
                  <a:cubicBezTo>
                    <a:pt x="4108" y="750"/>
                    <a:pt x="4216" y="595"/>
                    <a:pt x="4216" y="417"/>
                  </a:cubicBezTo>
                  <a:cubicBezTo>
                    <a:pt x="4216" y="179"/>
                    <a:pt x="4025" y="0"/>
                    <a:pt x="38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9755;p79">
              <a:extLst>
                <a:ext uri="{FF2B5EF4-FFF2-40B4-BE49-F238E27FC236}">
                  <a16:creationId xmlns:a16="http://schemas.microsoft.com/office/drawing/2014/main" id="{45BA49EB-DBF1-4CF2-B74D-10EB44BB178C}"/>
                </a:ext>
              </a:extLst>
            </p:cNvPr>
            <p:cNvSpPr/>
            <p:nvPr/>
          </p:nvSpPr>
          <p:spPr>
            <a:xfrm>
              <a:off x="3599440" y="2956543"/>
              <a:ext cx="204494" cy="204843"/>
            </a:xfrm>
            <a:custGeom>
              <a:avLst/>
              <a:gdLst/>
              <a:ahLst/>
              <a:cxnLst/>
              <a:rect l="l" t="t" r="r" b="b"/>
              <a:pathLst>
                <a:path w="6455" h="6466" extrusionOk="0">
                  <a:moveTo>
                    <a:pt x="156" y="0"/>
                  </a:moveTo>
                  <a:cubicBezTo>
                    <a:pt x="72" y="0"/>
                    <a:pt x="1" y="84"/>
                    <a:pt x="1" y="167"/>
                  </a:cubicBezTo>
                  <a:lnTo>
                    <a:pt x="1" y="4644"/>
                  </a:lnTo>
                  <a:cubicBezTo>
                    <a:pt x="1" y="4739"/>
                    <a:pt x="72" y="4811"/>
                    <a:pt x="156" y="4811"/>
                  </a:cubicBezTo>
                  <a:cubicBezTo>
                    <a:pt x="251" y="4811"/>
                    <a:pt x="322" y="4739"/>
                    <a:pt x="322" y="4644"/>
                  </a:cubicBezTo>
                  <a:lnTo>
                    <a:pt x="322" y="334"/>
                  </a:lnTo>
                  <a:lnTo>
                    <a:pt x="6133" y="334"/>
                  </a:lnTo>
                  <a:lnTo>
                    <a:pt x="6133" y="6132"/>
                  </a:lnTo>
                  <a:lnTo>
                    <a:pt x="322" y="6132"/>
                  </a:lnTo>
                  <a:lnTo>
                    <a:pt x="322" y="5287"/>
                  </a:lnTo>
                  <a:cubicBezTo>
                    <a:pt x="322" y="5203"/>
                    <a:pt x="251" y="5120"/>
                    <a:pt x="156" y="5120"/>
                  </a:cubicBezTo>
                  <a:cubicBezTo>
                    <a:pt x="72" y="5120"/>
                    <a:pt x="1" y="5203"/>
                    <a:pt x="1" y="5287"/>
                  </a:cubicBezTo>
                  <a:lnTo>
                    <a:pt x="1" y="6299"/>
                  </a:lnTo>
                  <a:cubicBezTo>
                    <a:pt x="1" y="6394"/>
                    <a:pt x="72" y="6466"/>
                    <a:pt x="156" y="6466"/>
                  </a:cubicBezTo>
                  <a:lnTo>
                    <a:pt x="6287" y="6466"/>
                  </a:lnTo>
                  <a:cubicBezTo>
                    <a:pt x="6383" y="6466"/>
                    <a:pt x="6454" y="6394"/>
                    <a:pt x="6454" y="6299"/>
                  </a:cubicBezTo>
                  <a:lnTo>
                    <a:pt x="6454" y="167"/>
                  </a:lnTo>
                  <a:cubicBezTo>
                    <a:pt x="6442" y="84"/>
                    <a:pt x="6383" y="0"/>
                    <a:pt x="6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9756;p79">
              <a:extLst>
                <a:ext uri="{FF2B5EF4-FFF2-40B4-BE49-F238E27FC236}">
                  <a16:creationId xmlns:a16="http://schemas.microsoft.com/office/drawing/2014/main" id="{08418BEA-1D8B-44D3-9D60-D62E22F12F77}"/>
                </a:ext>
              </a:extLst>
            </p:cNvPr>
            <p:cNvSpPr/>
            <p:nvPr/>
          </p:nvSpPr>
          <p:spPr>
            <a:xfrm>
              <a:off x="3661691" y="3018763"/>
              <a:ext cx="79992" cy="80372"/>
            </a:xfrm>
            <a:custGeom>
              <a:avLst/>
              <a:gdLst/>
              <a:ahLst/>
              <a:cxnLst/>
              <a:rect l="l" t="t" r="r" b="b"/>
              <a:pathLst>
                <a:path w="2525" h="2537" extrusionOk="0">
                  <a:moveTo>
                    <a:pt x="155" y="1"/>
                  </a:moveTo>
                  <a:cubicBezTo>
                    <a:pt x="72" y="1"/>
                    <a:pt x="1" y="84"/>
                    <a:pt x="1" y="168"/>
                  </a:cubicBezTo>
                  <a:lnTo>
                    <a:pt x="1" y="2370"/>
                  </a:lnTo>
                  <a:cubicBezTo>
                    <a:pt x="1" y="2466"/>
                    <a:pt x="72" y="2537"/>
                    <a:pt x="155" y="2537"/>
                  </a:cubicBezTo>
                  <a:lnTo>
                    <a:pt x="1013" y="2537"/>
                  </a:lnTo>
                  <a:cubicBezTo>
                    <a:pt x="1096" y="2537"/>
                    <a:pt x="1167" y="2466"/>
                    <a:pt x="1167" y="2370"/>
                  </a:cubicBezTo>
                  <a:cubicBezTo>
                    <a:pt x="1167" y="2287"/>
                    <a:pt x="1096" y="2204"/>
                    <a:pt x="1013" y="2204"/>
                  </a:cubicBezTo>
                  <a:lnTo>
                    <a:pt x="322" y="2204"/>
                  </a:lnTo>
                  <a:lnTo>
                    <a:pt x="322" y="322"/>
                  </a:lnTo>
                  <a:lnTo>
                    <a:pt x="2215" y="322"/>
                  </a:lnTo>
                  <a:lnTo>
                    <a:pt x="2215" y="2204"/>
                  </a:lnTo>
                  <a:lnTo>
                    <a:pt x="1632" y="2204"/>
                  </a:lnTo>
                  <a:cubicBezTo>
                    <a:pt x="1548" y="2204"/>
                    <a:pt x="1465" y="2287"/>
                    <a:pt x="1465" y="2370"/>
                  </a:cubicBezTo>
                  <a:cubicBezTo>
                    <a:pt x="1465" y="2466"/>
                    <a:pt x="1548" y="2537"/>
                    <a:pt x="1632" y="2537"/>
                  </a:cubicBezTo>
                  <a:lnTo>
                    <a:pt x="2346" y="2537"/>
                  </a:lnTo>
                  <a:cubicBezTo>
                    <a:pt x="2441" y="2537"/>
                    <a:pt x="2513" y="2466"/>
                    <a:pt x="2513" y="2370"/>
                  </a:cubicBezTo>
                  <a:lnTo>
                    <a:pt x="2513" y="168"/>
                  </a:lnTo>
                  <a:cubicBezTo>
                    <a:pt x="2525" y="84"/>
                    <a:pt x="2453" y="1"/>
                    <a:pt x="2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9757;p79">
              <a:extLst>
                <a:ext uri="{FF2B5EF4-FFF2-40B4-BE49-F238E27FC236}">
                  <a16:creationId xmlns:a16="http://schemas.microsoft.com/office/drawing/2014/main" id="{5213673A-58BF-434F-B15E-12CC968C2705}"/>
                </a:ext>
              </a:extLst>
            </p:cNvPr>
            <p:cNvSpPr/>
            <p:nvPr/>
          </p:nvSpPr>
          <p:spPr>
            <a:xfrm>
              <a:off x="3625101" y="2982552"/>
              <a:ext cx="18501" cy="18533"/>
            </a:xfrm>
            <a:custGeom>
              <a:avLst/>
              <a:gdLst/>
              <a:ahLst/>
              <a:cxnLst/>
              <a:rect l="l" t="t" r="r" b="b"/>
              <a:pathLst>
                <a:path w="584" h="585" extrusionOk="0">
                  <a:moveTo>
                    <a:pt x="167" y="1"/>
                  </a:moveTo>
                  <a:cubicBezTo>
                    <a:pt x="84" y="1"/>
                    <a:pt x="1" y="72"/>
                    <a:pt x="1" y="168"/>
                  </a:cubicBezTo>
                  <a:lnTo>
                    <a:pt x="1" y="418"/>
                  </a:lnTo>
                  <a:cubicBezTo>
                    <a:pt x="1" y="513"/>
                    <a:pt x="84" y="584"/>
                    <a:pt x="167" y="584"/>
                  </a:cubicBezTo>
                  <a:lnTo>
                    <a:pt x="417" y="584"/>
                  </a:lnTo>
                  <a:cubicBezTo>
                    <a:pt x="513" y="584"/>
                    <a:pt x="584" y="513"/>
                    <a:pt x="584" y="418"/>
                  </a:cubicBezTo>
                  <a:lnTo>
                    <a:pt x="584" y="168"/>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9758;p79">
              <a:extLst>
                <a:ext uri="{FF2B5EF4-FFF2-40B4-BE49-F238E27FC236}">
                  <a16:creationId xmlns:a16="http://schemas.microsoft.com/office/drawing/2014/main" id="{580B8548-5FA7-4323-8355-3D2E1E95EE3A}"/>
                </a:ext>
              </a:extLst>
            </p:cNvPr>
            <p:cNvSpPr/>
            <p:nvPr/>
          </p:nvSpPr>
          <p:spPr>
            <a:xfrm>
              <a:off x="3651522" y="2982552"/>
              <a:ext cx="18881" cy="18533"/>
            </a:xfrm>
            <a:custGeom>
              <a:avLst/>
              <a:gdLst/>
              <a:ahLst/>
              <a:cxnLst/>
              <a:rect l="l" t="t" r="r" b="b"/>
              <a:pathLst>
                <a:path w="596" h="585" extrusionOk="0">
                  <a:moveTo>
                    <a:pt x="167" y="1"/>
                  </a:moveTo>
                  <a:cubicBezTo>
                    <a:pt x="83" y="1"/>
                    <a:pt x="0" y="72"/>
                    <a:pt x="0" y="168"/>
                  </a:cubicBezTo>
                  <a:lnTo>
                    <a:pt x="0" y="418"/>
                  </a:lnTo>
                  <a:cubicBezTo>
                    <a:pt x="0" y="513"/>
                    <a:pt x="83" y="584"/>
                    <a:pt x="167" y="584"/>
                  </a:cubicBezTo>
                  <a:lnTo>
                    <a:pt x="417" y="584"/>
                  </a:lnTo>
                  <a:cubicBezTo>
                    <a:pt x="512" y="584"/>
                    <a:pt x="583" y="513"/>
                    <a:pt x="583" y="418"/>
                  </a:cubicBezTo>
                  <a:lnTo>
                    <a:pt x="583" y="168"/>
                  </a:lnTo>
                  <a:cubicBezTo>
                    <a:pt x="595" y="72"/>
                    <a:pt x="524"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9759;p79">
              <a:extLst>
                <a:ext uri="{FF2B5EF4-FFF2-40B4-BE49-F238E27FC236}">
                  <a16:creationId xmlns:a16="http://schemas.microsoft.com/office/drawing/2014/main" id="{102D4574-98A2-4A94-BB83-E1A4273E7057}"/>
                </a:ext>
              </a:extLst>
            </p:cNvPr>
            <p:cNvSpPr/>
            <p:nvPr/>
          </p:nvSpPr>
          <p:spPr>
            <a:xfrm>
              <a:off x="3679052" y="2982552"/>
              <a:ext cx="18501" cy="18533"/>
            </a:xfrm>
            <a:custGeom>
              <a:avLst/>
              <a:gdLst/>
              <a:ahLst/>
              <a:cxnLst/>
              <a:rect l="l" t="t" r="r" b="b"/>
              <a:pathLst>
                <a:path w="584" h="585" extrusionOk="0">
                  <a:moveTo>
                    <a:pt x="167" y="1"/>
                  </a:moveTo>
                  <a:cubicBezTo>
                    <a:pt x="72" y="1"/>
                    <a:pt x="0" y="72"/>
                    <a:pt x="0" y="168"/>
                  </a:cubicBezTo>
                  <a:lnTo>
                    <a:pt x="0" y="418"/>
                  </a:lnTo>
                  <a:cubicBezTo>
                    <a:pt x="0" y="513"/>
                    <a:pt x="72" y="584"/>
                    <a:pt x="167" y="584"/>
                  </a:cubicBezTo>
                  <a:lnTo>
                    <a:pt x="417" y="584"/>
                  </a:lnTo>
                  <a:cubicBezTo>
                    <a:pt x="500" y="584"/>
                    <a:pt x="584" y="513"/>
                    <a:pt x="584" y="418"/>
                  </a:cubicBezTo>
                  <a:lnTo>
                    <a:pt x="584" y="168"/>
                  </a:lnTo>
                  <a:cubicBezTo>
                    <a:pt x="584"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9760;p79">
              <a:extLst>
                <a:ext uri="{FF2B5EF4-FFF2-40B4-BE49-F238E27FC236}">
                  <a16:creationId xmlns:a16="http://schemas.microsoft.com/office/drawing/2014/main" id="{1DA866DC-7593-44FC-B50A-14BFE0AA09E7}"/>
                </a:ext>
              </a:extLst>
            </p:cNvPr>
            <p:cNvSpPr/>
            <p:nvPr/>
          </p:nvSpPr>
          <p:spPr>
            <a:xfrm>
              <a:off x="3705822" y="2982552"/>
              <a:ext cx="18501" cy="18533"/>
            </a:xfrm>
            <a:custGeom>
              <a:avLst/>
              <a:gdLst/>
              <a:ahLst/>
              <a:cxnLst/>
              <a:rect l="l" t="t" r="r" b="b"/>
              <a:pathLst>
                <a:path w="584" h="585" extrusionOk="0">
                  <a:moveTo>
                    <a:pt x="167" y="1"/>
                  </a:moveTo>
                  <a:cubicBezTo>
                    <a:pt x="72" y="1"/>
                    <a:pt x="1" y="72"/>
                    <a:pt x="1" y="168"/>
                  </a:cubicBezTo>
                  <a:lnTo>
                    <a:pt x="1" y="418"/>
                  </a:lnTo>
                  <a:cubicBezTo>
                    <a:pt x="1" y="513"/>
                    <a:pt x="72" y="584"/>
                    <a:pt x="167" y="584"/>
                  </a:cubicBezTo>
                  <a:lnTo>
                    <a:pt x="417" y="584"/>
                  </a:lnTo>
                  <a:cubicBezTo>
                    <a:pt x="513" y="584"/>
                    <a:pt x="584" y="513"/>
                    <a:pt x="584" y="418"/>
                  </a:cubicBezTo>
                  <a:lnTo>
                    <a:pt x="584" y="168"/>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9761;p79">
              <a:extLst>
                <a:ext uri="{FF2B5EF4-FFF2-40B4-BE49-F238E27FC236}">
                  <a16:creationId xmlns:a16="http://schemas.microsoft.com/office/drawing/2014/main" id="{CCD5C601-5358-4305-A4CE-11FB861C8AED}"/>
                </a:ext>
              </a:extLst>
            </p:cNvPr>
            <p:cNvSpPr/>
            <p:nvPr/>
          </p:nvSpPr>
          <p:spPr>
            <a:xfrm>
              <a:off x="3732591" y="2982552"/>
              <a:ext cx="18533" cy="18533"/>
            </a:xfrm>
            <a:custGeom>
              <a:avLst/>
              <a:gdLst/>
              <a:ahLst/>
              <a:cxnLst/>
              <a:rect l="l" t="t" r="r" b="b"/>
              <a:pathLst>
                <a:path w="585" h="585" extrusionOk="0">
                  <a:moveTo>
                    <a:pt x="168" y="1"/>
                  </a:moveTo>
                  <a:cubicBezTo>
                    <a:pt x="72" y="1"/>
                    <a:pt x="1" y="72"/>
                    <a:pt x="1" y="168"/>
                  </a:cubicBezTo>
                  <a:lnTo>
                    <a:pt x="1" y="418"/>
                  </a:lnTo>
                  <a:cubicBezTo>
                    <a:pt x="1" y="513"/>
                    <a:pt x="72" y="584"/>
                    <a:pt x="168" y="584"/>
                  </a:cubicBezTo>
                  <a:lnTo>
                    <a:pt x="418" y="584"/>
                  </a:lnTo>
                  <a:cubicBezTo>
                    <a:pt x="513" y="584"/>
                    <a:pt x="584" y="513"/>
                    <a:pt x="584" y="418"/>
                  </a:cubicBezTo>
                  <a:lnTo>
                    <a:pt x="584" y="168"/>
                  </a:lnTo>
                  <a:cubicBezTo>
                    <a:pt x="584" y="72"/>
                    <a:pt x="513"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9762;p79">
              <a:extLst>
                <a:ext uri="{FF2B5EF4-FFF2-40B4-BE49-F238E27FC236}">
                  <a16:creationId xmlns:a16="http://schemas.microsoft.com/office/drawing/2014/main" id="{A38CD726-F59B-44B3-858E-2B51FEBA5375}"/>
                </a:ext>
              </a:extLst>
            </p:cNvPr>
            <p:cNvSpPr/>
            <p:nvPr/>
          </p:nvSpPr>
          <p:spPr>
            <a:xfrm>
              <a:off x="3759773" y="2982552"/>
              <a:ext cx="18121" cy="18533"/>
            </a:xfrm>
            <a:custGeom>
              <a:avLst/>
              <a:gdLst/>
              <a:ahLst/>
              <a:cxnLst/>
              <a:rect l="l" t="t" r="r" b="b"/>
              <a:pathLst>
                <a:path w="572" h="585" extrusionOk="0">
                  <a:moveTo>
                    <a:pt x="155" y="1"/>
                  </a:moveTo>
                  <a:cubicBezTo>
                    <a:pt x="72" y="1"/>
                    <a:pt x="0" y="72"/>
                    <a:pt x="0" y="168"/>
                  </a:cubicBezTo>
                  <a:lnTo>
                    <a:pt x="0" y="418"/>
                  </a:lnTo>
                  <a:cubicBezTo>
                    <a:pt x="0" y="513"/>
                    <a:pt x="72" y="584"/>
                    <a:pt x="155" y="584"/>
                  </a:cubicBezTo>
                  <a:lnTo>
                    <a:pt x="417" y="584"/>
                  </a:lnTo>
                  <a:cubicBezTo>
                    <a:pt x="500" y="584"/>
                    <a:pt x="572" y="513"/>
                    <a:pt x="572" y="418"/>
                  </a:cubicBezTo>
                  <a:lnTo>
                    <a:pt x="572" y="168"/>
                  </a:lnTo>
                  <a:cubicBezTo>
                    <a:pt x="572"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9763;p79">
              <a:extLst>
                <a:ext uri="{FF2B5EF4-FFF2-40B4-BE49-F238E27FC236}">
                  <a16:creationId xmlns:a16="http://schemas.microsoft.com/office/drawing/2014/main" id="{A419DF6A-E37F-4EA7-8E24-C28595D101E8}"/>
                </a:ext>
              </a:extLst>
            </p:cNvPr>
            <p:cNvSpPr/>
            <p:nvPr/>
          </p:nvSpPr>
          <p:spPr>
            <a:xfrm>
              <a:off x="3625101" y="3116844"/>
              <a:ext cx="18501" cy="18501"/>
            </a:xfrm>
            <a:custGeom>
              <a:avLst/>
              <a:gdLst/>
              <a:ahLst/>
              <a:cxnLst/>
              <a:rect l="l" t="t" r="r" b="b"/>
              <a:pathLst>
                <a:path w="584" h="584" extrusionOk="0">
                  <a:moveTo>
                    <a:pt x="167" y="1"/>
                  </a:moveTo>
                  <a:cubicBezTo>
                    <a:pt x="84" y="1"/>
                    <a:pt x="1" y="84"/>
                    <a:pt x="1" y="167"/>
                  </a:cubicBezTo>
                  <a:lnTo>
                    <a:pt x="1" y="417"/>
                  </a:lnTo>
                  <a:cubicBezTo>
                    <a:pt x="1" y="513"/>
                    <a:pt x="84" y="584"/>
                    <a:pt x="167" y="584"/>
                  </a:cubicBezTo>
                  <a:lnTo>
                    <a:pt x="417" y="584"/>
                  </a:lnTo>
                  <a:cubicBezTo>
                    <a:pt x="513" y="584"/>
                    <a:pt x="584" y="513"/>
                    <a:pt x="584" y="417"/>
                  </a:cubicBezTo>
                  <a:lnTo>
                    <a:pt x="584" y="167"/>
                  </a:lnTo>
                  <a:cubicBezTo>
                    <a:pt x="584" y="84"/>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9764;p79">
              <a:extLst>
                <a:ext uri="{FF2B5EF4-FFF2-40B4-BE49-F238E27FC236}">
                  <a16:creationId xmlns:a16="http://schemas.microsoft.com/office/drawing/2014/main" id="{EC7FFA6D-BDCD-4992-9C4F-C280D530C4A3}"/>
                </a:ext>
              </a:extLst>
            </p:cNvPr>
            <p:cNvSpPr/>
            <p:nvPr/>
          </p:nvSpPr>
          <p:spPr>
            <a:xfrm>
              <a:off x="3651522" y="3116844"/>
              <a:ext cx="18881" cy="18501"/>
            </a:xfrm>
            <a:custGeom>
              <a:avLst/>
              <a:gdLst/>
              <a:ahLst/>
              <a:cxnLst/>
              <a:rect l="l" t="t" r="r" b="b"/>
              <a:pathLst>
                <a:path w="596" h="584" extrusionOk="0">
                  <a:moveTo>
                    <a:pt x="167" y="1"/>
                  </a:moveTo>
                  <a:cubicBezTo>
                    <a:pt x="83" y="1"/>
                    <a:pt x="0" y="84"/>
                    <a:pt x="0" y="167"/>
                  </a:cubicBezTo>
                  <a:lnTo>
                    <a:pt x="0" y="417"/>
                  </a:lnTo>
                  <a:cubicBezTo>
                    <a:pt x="0" y="513"/>
                    <a:pt x="83" y="584"/>
                    <a:pt x="167" y="584"/>
                  </a:cubicBezTo>
                  <a:lnTo>
                    <a:pt x="417" y="584"/>
                  </a:lnTo>
                  <a:cubicBezTo>
                    <a:pt x="512" y="584"/>
                    <a:pt x="583" y="513"/>
                    <a:pt x="583" y="417"/>
                  </a:cubicBezTo>
                  <a:lnTo>
                    <a:pt x="583" y="167"/>
                  </a:lnTo>
                  <a:cubicBezTo>
                    <a:pt x="595" y="84"/>
                    <a:pt x="524"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9765;p79">
              <a:extLst>
                <a:ext uri="{FF2B5EF4-FFF2-40B4-BE49-F238E27FC236}">
                  <a16:creationId xmlns:a16="http://schemas.microsoft.com/office/drawing/2014/main" id="{E698B749-CC2A-43A1-9E4D-BDCBD90F9452}"/>
                </a:ext>
              </a:extLst>
            </p:cNvPr>
            <p:cNvSpPr/>
            <p:nvPr/>
          </p:nvSpPr>
          <p:spPr>
            <a:xfrm>
              <a:off x="3679052" y="3116844"/>
              <a:ext cx="18501" cy="18501"/>
            </a:xfrm>
            <a:custGeom>
              <a:avLst/>
              <a:gdLst/>
              <a:ahLst/>
              <a:cxnLst/>
              <a:rect l="l" t="t" r="r" b="b"/>
              <a:pathLst>
                <a:path w="584" h="584" extrusionOk="0">
                  <a:moveTo>
                    <a:pt x="167" y="1"/>
                  </a:moveTo>
                  <a:cubicBezTo>
                    <a:pt x="72" y="1"/>
                    <a:pt x="0" y="84"/>
                    <a:pt x="0" y="167"/>
                  </a:cubicBezTo>
                  <a:lnTo>
                    <a:pt x="0" y="417"/>
                  </a:lnTo>
                  <a:cubicBezTo>
                    <a:pt x="0" y="513"/>
                    <a:pt x="72" y="584"/>
                    <a:pt x="167" y="584"/>
                  </a:cubicBezTo>
                  <a:lnTo>
                    <a:pt x="417" y="584"/>
                  </a:lnTo>
                  <a:cubicBezTo>
                    <a:pt x="500" y="584"/>
                    <a:pt x="584" y="513"/>
                    <a:pt x="584" y="417"/>
                  </a:cubicBezTo>
                  <a:lnTo>
                    <a:pt x="584" y="167"/>
                  </a:lnTo>
                  <a:cubicBezTo>
                    <a:pt x="584" y="84"/>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9766;p79">
              <a:extLst>
                <a:ext uri="{FF2B5EF4-FFF2-40B4-BE49-F238E27FC236}">
                  <a16:creationId xmlns:a16="http://schemas.microsoft.com/office/drawing/2014/main" id="{6C1E4C04-5887-4FB4-A6E6-3C45E31EEA99}"/>
                </a:ext>
              </a:extLst>
            </p:cNvPr>
            <p:cNvSpPr/>
            <p:nvPr/>
          </p:nvSpPr>
          <p:spPr>
            <a:xfrm>
              <a:off x="3705822" y="3116844"/>
              <a:ext cx="18501" cy="18501"/>
            </a:xfrm>
            <a:custGeom>
              <a:avLst/>
              <a:gdLst/>
              <a:ahLst/>
              <a:cxnLst/>
              <a:rect l="l" t="t" r="r" b="b"/>
              <a:pathLst>
                <a:path w="584" h="584" extrusionOk="0">
                  <a:moveTo>
                    <a:pt x="167" y="1"/>
                  </a:moveTo>
                  <a:cubicBezTo>
                    <a:pt x="72" y="1"/>
                    <a:pt x="1" y="84"/>
                    <a:pt x="1" y="167"/>
                  </a:cubicBezTo>
                  <a:lnTo>
                    <a:pt x="1" y="417"/>
                  </a:lnTo>
                  <a:cubicBezTo>
                    <a:pt x="1" y="513"/>
                    <a:pt x="72" y="584"/>
                    <a:pt x="167" y="584"/>
                  </a:cubicBezTo>
                  <a:lnTo>
                    <a:pt x="417" y="584"/>
                  </a:lnTo>
                  <a:cubicBezTo>
                    <a:pt x="513" y="584"/>
                    <a:pt x="584" y="513"/>
                    <a:pt x="584" y="417"/>
                  </a:cubicBezTo>
                  <a:lnTo>
                    <a:pt x="584" y="167"/>
                  </a:lnTo>
                  <a:cubicBezTo>
                    <a:pt x="584" y="84"/>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9767;p79">
              <a:extLst>
                <a:ext uri="{FF2B5EF4-FFF2-40B4-BE49-F238E27FC236}">
                  <a16:creationId xmlns:a16="http://schemas.microsoft.com/office/drawing/2014/main" id="{8058A941-7000-4C01-9C57-CEAA4547ACBC}"/>
                </a:ext>
              </a:extLst>
            </p:cNvPr>
            <p:cNvSpPr/>
            <p:nvPr/>
          </p:nvSpPr>
          <p:spPr>
            <a:xfrm>
              <a:off x="3732591" y="3116844"/>
              <a:ext cx="18533" cy="18501"/>
            </a:xfrm>
            <a:custGeom>
              <a:avLst/>
              <a:gdLst/>
              <a:ahLst/>
              <a:cxnLst/>
              <a:rect l="l" t="t" r="r" b="b"/>
              <a:pathLst>
                <a:path w="585" h="584" extrusionOk="0">
                  <a:moveTo>
                    <a:pt x="168" y="1"/>
                  </a:moveTo>
                  <a:cubicBezTo>
                    <a:pt x="72" y="1"/>
                    <a:pt x="1" y="84"/>
                    <a:pt x="1" y="167"/>
                  </a:cubicBezTo>
                  <a:lnTo>
                    <a:pt x="1" y="417"/>
                  </a:lnTo>
                  <a:cubicBezTo>
                    <a:pt x="1" y="513"/>
                    <a:pt x="72" y="584"/>
                    <a:pt x="168" y="584"/>
                  </a:cubicBezTo>
                  <a:lnTo>
                    <a:pt x="418" y="584"/>
                  </a:lnTo>
                  <a:cubicBezTo>
                    <a:pt x="513" y="584"/>
                    <a:pt x="584" y="513"/>
                    <a:pt x="584" y="417"/>
                  </a:cubicBezTo>
                  <a:lnTo>
                    <a:pt x="584" y="167"/>
                  </a:lnTo>
                  <a:cubicBezTo>
                    <a:pt x="584" y="84"/>
                    <a:pt x="513"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9768;p79">
              <a:extLst>
                <a:ext uri="{FF2B5EF4-FFF2-40B4-BE49-F238E27FC236}">
                  <a16:creationId xmlns:a16="http://schemas.microsoft.com/office/drawing/2014/main" id="{A4F7DF4A-BC14-41CA-AE26-38A099B9A916}"/>
                </a:ext>
              </a:extLst>
            </p:cNvPr>
            <p:cNvSpPr/>
            <p:nvPr/>
          </p:nvSpPr>
          <p:spPr>
            <a:xfrm>
              <a:off x="3759773" y="3116844"/>
              <a:ext cx="18121" cy="18501"/>
            </a:xfrm>
            <a:custGeom>
              <a:avLst/>
              <a:gdLst/>
              <a:ahLst/>
              <a:cxnLst/>
              <a:rect l="l" t="t" r="r" b="b"/>
              <a:pathLst>
                <a:path w="572" h="584" extrusionOk="0">
                  <a:moveTo>
                    <a:pt x="155" y="1"/>
                  </a:moveTo>
                  <a:cubicBezTo>
                    <a:pt x="72" y="1"/>
                    <a:pt x="0" y="84"/>
                    <a:pt x="0" y="167"/>
                  </a:cubicBezTo>
                  <a:lnTo>
                    <a:pt x="0" y="417"/>
                  </a:lnTo>
                  <a:cubicBezTo>
                    <a:pt x="0" y="513"/>
                    <a:pt x="72" y="584"/>
                    <a:pt x="155" y="584"/>
                  </a:cubicBezTo>
                  <a:lnTo>
                    <a:pt x="417" y="584"/>
                  </a:lnTo>
                  <a:cubicBezTo>
                    <a:pt x="500" y="584"/>
                    <a:pt x="572" y="513"/>
                    <a:pt x="572" y="417"/>
                  </a:cubicBezTo>
                  <a:lnTo>
                    <a:pt x="572" y="167"/>
                  </a:lnTo>
                  <a:cubicBezTo>
                    <a:pt x="572" y="84"/>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9769;p79">
              <a:extLst>
                <a:ext uri="{FF2B5EF4-FFF2-40B4-BE49-F238E27FC236}">
                  <a16:creationId xmlns:a16="http://schemas.microsoft.com/office/drawing/2014/main" id="{176FEB27-907E-49CF-9884-9D838C35CD2B}"/>
                </a:ext>
              </a:extLst>
            </p:cNvPr>
            <p:cNvSpPr/>
            <p:nvPr/>
          </p:nvSpPr>
          <p:spPr>
            <a:xfrm>
              <a:off x="3625101" y="3009354"/>
              <a:ext cx="18501" cy="18501"/>
            </a:xfrm>
            <a:custGeom>
              <a:avLst/>
              <a:gdLst/>
              <a:ahLst/>
              <a:cxnLst/>
              <a:rect l="l" t="t" r="r" b="b"/>
              <a:pathLst>
                <a:path w="584" h="584" extrusionOk="0">
                  <a:moveTo>
                    <a:pt x="167" y="0"/>
                  </a:moveTo>
                  <a:cubicBezTo>
                    <a:pt x="84" y="0"/>
                    <a:pt x="1" y="84"/>
                    <a:pt x="1" y="167"/>
                  </a:cubicBezTo>
                  <a:lnTo>
                    <a:pt x="1" y="417"/>
                  </a:lnTo>
                  <a:cubicBezTo>
                    <a:pt x="1" y="512"/>
                    <a:pt x="84" y="584"/>
                    <a:pt x="167" y="584"/>
                  </a:cubicBezTo>
                  <a:lnTo>
                    <a:pt x="417" y="584"/>
                  </a:lnTo>
                  <a:cubicBezTo>
                    <a:pt x="513" y="584"/>
                    <a:pt x="584" y="512"/>
                    <a:pt x="584" y="417"/>
                  </a:cubicBezTo>
                  <a:lnTo>
                    <a:pt x="584" y="167"/>
                  </a:lnTo>
                  <a:cubicBezTo>
                    <a:pt x="584" y="84"/>
                    <a:pt x="513"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9770;p79">
              <a:extLst>
                <a:ext uri="{FF2B5EF4-FFF2-40B4-BE49-F238E27FC236}">
                  <a16:creationId xmlns:a16="http://schemas.microsoft.com/office/drawing/2014/main" id="{F4BA2CBB-5125-47B7-884A-85AD0A0608B6}"/>
                </a:ext>
              </a:extLst>
            </p:cNvPr>
            <p:cNvSpPr/>
            <p:nvPr/>
          </p:nvSpPr>
          <p:spPr>
            <a:xfrm>
              <a:off x="3625101" y="3036503"/>
              <a:ext cx="18501" cy="18153"/>
            </a:xfrm>
            <a:custGeom>
              <a:avLst/>
              <a:gdLst/>
              <a:ahLst/>
              <a:cxnLst/>
              <a:rect l="l" t="t" r="r" b="b"/>
              <a:pathLst>
                <a:path w="584" h="573" extrusionOk="0">
                  <a:moveTo>
                    <a:pt x="167" y="1"/>
                  </a:moveTo>
                  <a:cubicBezTo>
                    <a:pt x="84" y="1"/>
                    <a:pt x="1" y="72"/>
                    <a:pt x="1" y="155"/>
                  </a:cubicBezTo>
                  <a:lnTo>
                    <a:pt x="1" y="417"/>
                  </a:lnTo>
                  <a:cubicBezTo>
                    <a:pt x="1" y="501"/>
                    <a:pt x="84" y="572"/>
                    <a:pt x="167" y="572"/>
                  </a:cubicBezTo>
                  <a:lnTo>
                    <a:pt x="417" y="572"/>
                  </a:lnTo>
                  <a:cubicBezTo>
                    <a:pt x="513" y="572"/>
                    <a:pt x="584" y="501"/>
                    <a:pt x="584" y="417"/>
                  </a:cubicBezTo>
                  <a:lnTo>
                    <a:pt x="584" y="155"/>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9771;p79">
              <a:extLst>
                <a:ext uri="{FF2B5EF4-FFF2-40B4-BE49-F238E27FC236}">
                  <a16:creationId xmlns:a16="http://schemas.microsoft.com/office/drawing/2014/main" id="{96CA47E5-902D-4A7C-AF2B-A823771F607F}"/>
                </a:ext>
              </a:extLst>
            </p:cNvPr>
            <p:cNvSpPr/>
            <p:nvPr/>
          </p:nvSpPr>
          <p:spPr>
            <a:xfrm>
              <a:off x="3625101" y="3063273"/>
              <a:ext cx="18501" cy="18533"/>
            </a:xfrm>
            <a:custGeom>
              <a:avLst/>
              <a:gdLst/>
              <a:ahLst/>
              <a:cxnLst/>
              <a:rect l="l" t="t" r="r" b="b"/>
              <a:pathLst>
                <a:path w="584" h="585" extrusionOk="0">
                  <a:moveTo>
                    <a:pt x="167" y="1"/>
                  </a:moveTo>
                  <a:cubicBezTo>
                    <a:pt x="84" y="1"/>
                    <a:pt x="1" y="72"/>
                    <a:pt x="1" y="168"/>
                  </a:cubicBezTo>
                  <a:lnTo>
                    <a:pt x="1" y="418"/>
                  </a:lnTo>
                  <a:cubicBezTo>
                    <a:pt x="1" y="501"/>
                    <a:pt x="84" y="584"/>
                    <a:pt x="167" y="584"/>
                  </a:cubicBezTo>
                  <a:lnTo>
                    <a:pt x="417" y="584"/>
                  </a:lnTo>
                  <a:cubicBezTo>
                    <a:pt x="513" y="584"/>
                    <a:pt x="584" y="501"/>
                    <a:pt x="584" y="418"/>
                  </a:cubicBezTo>
                  <a:lnTo>
                    <a:pt x="584" y="168"/>
                  </a:lnTo>
                  <a:cubicBezTo>
                    <a:pt x="584" y="72"/>
                    <a:pt x="513"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9772;p79">
              <a:extLst>
                <a:ext uri="{FF2B5EF4-FFF2-40B4-BE49-F238E27FC236}">
                  <a16:creationId xmlns:a16="http://schemas.microsoft.com/office/drawing/2014/main" id="{C122326E-C09C-45E6-AE4A-A0DDF086C24D}"/>
                </a:ext>
              </a:extLst>
            </p:cNvPr>
            <p:cNvSpPr/>
            <p:nvPr/>
          </p:nvSpPr>
          <p:spPr>
            <a:xfrm>
              <a:off x="3625101" y="3090074"/>
              <a:ext cx="18501" cy="18501"/>
            </a:xfrm>
            <a:custGeom>
              <a:avLst/>
              <a:gdLst/>
              <a:ahLst/>
              <a:cxnLst/>
              <a:rect l="l" t="t" r="r" b="b"/>
              <a:pathLst>
                <a:path w="584" h="584" extrusionOk="0">
                  <a:moveTo>
                    <a:pt x="167" y="0"/>
                  </a:moveTo>
                  <a:cubicBezTo>
                    <a:pt x="84" y="0"/>
                    <a:pt x="1" y="72"/>
                    <a:pt x="1" y="167"/>
                  </a:cubicBezTo>
                  <a:lnTo>
                    <a:pt x="1" y="417"/>
                  </a:lnTo>
                  <a:cubicBezTo>
                    <a:pt x="1" y="512"/>
                    <a:pt x="84" y="584"/>
                    <a:pt x="167" y="584"/>
                  </a:cubicBezTo>
                  <a:lnTo>
                    <a:pt x="417" y="584"/>
                  </a:lnTo>
                  <a:cubicBezTo>
                    <a:pt x="513" y="584"/>
                    <a:pt x="584" y="512"/>
                    <a:pt x="584" y="417"/>
                  </a:cubicBezTo>
                  <a:lnTo>
                    <a:pt x="584" y="167"/>
                  </a:lnTo>
                  <a:cubicBezTo>
                    <a:pt x="584" y="72"/>
                    <a:pt x="513"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9773;p79">
              <a:extLst>
                <a:ext uri="{FF2B5EF4-FFF2-40B4-BE49-F238E27FC236}">
                  <a16:creationId xmlns:a16="http://schemas.microsoft.com/office/drawing/2014/main" id="{8196509C-B70E-4ECC-90B5-607BB90F0C8D}"/>
                </a:ext>
              </a:extLst>
            </p:cNvPr>
            <p:cNvSpPr/>
            <p:nvPr/>
          </p:nvSpPr>
          <p:spPr>
            <a:xfrm>
              <a:off x="3759773" y="3009354"/>
              <a:ext cx="18121" cy="18501"/>
            </a:xfrm>
            <a:custGeom>
              <a:avLst/>
              <a:gdLst/>
              <a:ahLst/>
              <a:cxnLst/>
              <a:rect l="l" t="t" r="r" b="b"/>
              <a:pathLst>
                <a:path w="572" h="584" extrusionOk="0">
                  <a:moveTo>
                    <a:pt x="155" y="0"/>
                  </a:moveTo>
                  <a:cubicBezTo>
                    <a:pt x="72" y="0"/>
                    <a:pt x="0" y="84"/>
                    <a:pt x="0" y="167"/>
                  </a:cubicBezTo>
                  <a:lnTo>
                    <a:pt x="0" y="417"/>
                  </a:lnTo>
                  <a:cubicBezTo>
                    <a:pt x="0" y="512"/>
                    <a:pt x="72" y="584"/>
                    <a:pt x="155" y="584"/>
                  </a:cubicBezTo>
                  <a:lnTo>
                    <a:pt x="417" y="584"/>
                  </a:lnTo>
                  <a:cubicBezTo>
                    <a:pt x="500" y="584"/>
                    <a:pt x="572" y="512"/>
                    <a:pt x="572" y="417"/>
                  </a:cubicBezTo>
                  <a:lnTo>
                    <a:pt x="572" y="167"/>
                  </a:lnTo>
                  <a:cubicBezTo>
                    <a:pt x="572" y="84"/>
                    <a:pt x="500"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9774;p79">
              <a:extLst>
                <a:ext uri="{FF2B5EF4-FFF2-40B4-BE49-F238E27FC236}">
                  <a16:creationId xmlns:a16="http://schemas.microsoft.com/office/drawing/2014/main" id="{42758BF6-063A-458F-BD55-1E89C1980CE1}"/>
                </a:ext>
              </a:extLst>
            </p:cNvPr>
            <p:cNvSpPr/>
            <p:nvPr/>
          </p:nvSpPr>
          <p:spPr>
            <a:xfrm>
              <a:off x="3759773" y="3036503"/>
              <a:ext cx="18121" cy="18153"/>
            </a:xfrm>
            <a:custGeom>
              <a:avLst/>
              <a:gdLst/>
              <a:ahLst/>
              <a:cxnLst/>
              <a:rect l="l" t="t" r="r" b="b"/>
              <a:pathLst>
                <a:path w="572" h="573" extrusionOk="0">
                  <a:moveTo>
                    <a:pt x="155" y="1"/>
                  </a:moveTo>
                  <a:cubicBezTo>
                    <a:pt x="72" y="1"/>
                    <a:pt x="0" y="72"/>
                    <a:pt x="0" y="155"/>
                  </a:cubicBezTo>
                  <a:lnTo>
                    <a:pt x="0" y="417"/>
                  </a:lnTo>
                  <a:cubicBezTo>
                    <a:pt x="0" y="501"/>
                    <a:pt x="72" y="572"/>
                    <a:pt x="155" y="572"/>
                  </a:cubicBezTo>
                  <a:lnTo>
                    <a:pt x="417" y="572"/>
                  </a:lnTo>
                  <a:cubicBezTo>
                    <a:pt x="500" y="572"/>
                    <a:pt x="572" y="501"/>
                    <a:pt x="572" y="417"/>
                  </a:cubicBezTo>
                  <a:lnTo>
                    <a:pt x="572" y="155"/>
                  </a:lnTo>
                  <a:cubicBezTo>
                    <a:pt x="572"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9775;p79">
              <a:extLst>
                <a:ext uri="{FF2B5EF4-FFF2-40B4-BE49-F238E27FC236}">
                  <a16:creationId xmlns:a16="http://schemas.microsoft.com/office/drawing/2014/main" id="{3013F0FD-BA82-4066-94B8-A9A762EE15BF}"/>
                </a:ext>
              </a:extLst>
            </p:cNvPr>
            <p:cNvSpPr/>
            <p:nvPr/>
          </p:nvSpPr>
          <p:spPr>
            <a:xfrm>
              <a:off x="3759773" y="3063273"/>
              <a:ext cx="18121" cy="18533"/>
            </a:xfrm>
            <a:custGeom>
              <a:avLst/>
              <a:gdLst/>
              <a:ahLst/>
              <a:cxnLst/>
              <a:rect l="l" t="t" r="r" b="b"/>
              <a:pathLst>
                <a:path w="572" h="585" extrusionOk="0">
                  <a:moveTo>
                    <a:pt x="155" y="1"/>
                  </a:moveTo>
                  <a:cubicBezTo>
                    <a:pt x="72" y="1"/>
                    <a:pt x="0" y="72"/>
                    <a:pt x="0" y="168"/>
                  </a:cubicBezTo>
                  <a:lnTo>
                    <a:pt x="0" y="418"/>
                  </a:lnTo>
                  <a:cubicBezTo>
                    <a:pt x="0" y="501"/>
                    <a:pt x="72" y="584"/>
                    <a:pt x="155" y="584"/>
                  </a:cubicBezTo>
                  <a:lnTo>
                    <a:pt x="417" y="584"/>
                  </a:lnTo>
                  <a:cubicBezTo>
                    <a:pt x="500" y="584"/>
                    <a:pt x="572" y="501"/>
                    <a:pt x="572" y="418"/>
                  </a:cubicBezTo>
                  <a:lnTo>
                    <a:pt x="572" y="168"/>
                  </a:lnTo>
                  <a:cubicBezTo>
                    <a:pt x="572" y="72"/>
                    <a:pt x="500" y="1"/>
                    <a:pt x="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9776;p79">
              <a:extLst>
                <a:ext uri="{FF2B5EF4-FFF2-40B4-BE49-F238E27FC236}">
                  <a16:creationId xmlns:a16="http://schemas.microsoft.com/office/drawing/2014/main" id="{B666654E-C3EE-47AB-8F14-6144D020F834}"/>
                </a:ext>
              </a:extLst>
            </p:cNvPr>
            <p:cNvSpPr/>
            <p:nvPr/>
          </p:nvSpPr>
          <p:spPr>
            <a:xfrm>
              <a:off x="3759773" y="3090074"/>
              <a:ext cx="18121" cy="18501"/>
            </a:xfrm>
            <a:custGeom>
              <a:avLst/>
              <a:gdLst/>
              <a:ahLst/>
              <a:cxnLst/>
              <a:rect l="l" t="t" r="r" b="b"/>
              <a:pathLst>
                <a:path w="572" h="584" extrusionOk="0">
                  <a:moveTo>
                    <a:pt x="155" y="0"/>
                  </a:moveTo>
                  <a:cubicBezTo>
                    <a:pt x="72" y="0"/>
                    <a:pt x="0" y="72"/>
                    <a:pt x="0" y="167"/>
                  </a:cubicBezTo>
                  <a:lnTo>
                    <a:pt x="0" y="417"/>
                  </a:lnTo>
                  <a:cubicBezTo>
                    <a:pt x="0" y="512"/>
                    <a:pt x="72" y="584"/>
                    <a:pt x="155" y="584"/>
                  </a:cubicBezTo>
                  <a:lnTo>
                    <a:pt x="417" y="584"/>
                  </a:lnTo>
                  <a:cubicBezTo>
                    <a:pt x="500" y="584"/>
                    <a:pt x="572" y="512"/>
                    <a:pt x="572" y="417"/>
                  </a:cubicBezTo>
                  <a:lnTo>
                    <a:pt x="572" y="167"/>
                  </a:lnTo>
                  <a:cubicBezTo>
                    <a:pt x="572" y="72"/>
                    <a:pt x="500"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119"/>
                                        </p:tgtEl>
                                        <p:attrNameLst>
                                          <p:attrName>style.visibility</p:attrName>
                                        </p:attrNameLst>
                                      </p:cBhvr>
                                      <p:to>
                                        <p:strVal val="visible"/>
                                      </p:to>
                                    </p:set>
                                    <p:animEffect transition="in" filter="randombar(horizontal)">
                                      <p:cBhvr>
                                        <p:cTn id="7" dur="500"/>
                                        <p:tgtEl>
                                          <p:spTgt spid="1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9620" name="Google Shape;9620;p42"/>
          <p:cNvSpPr txBox="1">
            <a:spLocks noGrp="1"/>
          </p:cNvSpPr>
          <p:nvPr>
            <p:ph type="subTitle" idx="1"/>
          </p:nvPr>
        </p:nvSpPr>
        <p:spPr>
          <a:xfrm>
            <a:off x="1084951" y="1638150"/>
            <a:ext cx="4974300" cy="136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Scanning log files with AI involves analyzing the vast amounts of data generated by computer systems to identify signs of security vulnerabilities or ongoing attacks.</a:t>
            </a:r>
          </a:p>
          <a:p>
            <a:pPr marL="0" lvl="0" indent="0" algn="ctr" rtl="0">
              <a:spcBef>
                <a:spcPts val="0"/>
              </a:spcBef>
              <a:spcAft>
                <a:spcPts val="0"/>
              </a:spcAft>
              <a:buNone/>
            </a:pPr>
            <a:endParaRPr lang="en-US" dirty="0"/>
          </a:p>
        </p:txBody>
      </p:sp>
      <p:sp>
        <p:nvSpPr>
          <p:cNvPr id="9621" name="Google Shape;9621;p42"/>
          <p:cNvSpPr txBox="1">
            <a:spLocks noGrp="1"/>
          </p:cNvSpPr>
          <p:nvPr>
            <p:ph type="title"/>
          </p:nvPr>
        </p:nvSpPr>
        <p:spPr>
          <a:xfrm>
            <a:off x="1084950" y="1123291"/>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effectLst/>
                <a:latin typeface="Segoe UI" panose="020B0502040204020203" pitchFamily="34" charset="0"/>
                <a:ea typeface="Times New Roman" panose="02020603050405020304" pitchFamily="18" charset="0"/>
              </a:rPr>
              <a:t>Data Acquisition</a:t>
            </a:r>
            <a:endParaRPr sz="2800" dirty="0">
              <a:latin typeface="Rubik ExtraBold" pitchFamily="2" charset="-79"/>
              <a:cs typeface="Rubik ExtraBold" pitchFamily="2" charset="-79"/>
              <a:sym typeface="Rubik"/>
            </a:endParaRP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sp>
        <p:nvSpPr>
          <p:cNvPr id="2" name="Flowchart: Magnetic Disk 1">
            <a:extLst>
              <a:ext uri="{FF2B5EF4-FFF2-40B4-BE49-F238E27FC236}">
                <a16:creationId xmlns:a16="http://schemas.microsoft.com/office/drawing/2014/main" id="{C1CA013A-EC1A-4C36-80F1-38E1FC99EC8D}"/>
              </a:ext>
            </a:extLst>
          </p:cNvPr>
          <p:cNvSpPr/>
          <p:nvPr/>
        </p:nvSpPr>
        <p:spPr>
          <a:xfrm>
            <a:off x="965200" y="4114800"/>
            <a:ext cx="1657350" cy="742949"/>
          </a:xfrm>
          <a:prstGeom prst="flowChartMagneticDisk">
            <a:avLst/>
          </a:prstGeom>
          <a:solidFill>
            <a:srgbClr val="93EFFD">
              <a:alpha val="4117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Flowchart: Magnetic Disk 10">
            <a:extLst>
              <a:ext uri="{FF2B5EF4-FFF2-40B4-BE49-F238E27FC236}">
                <a16:creationId xmlns:a16="http://schemas.microsoft.com/office/drawing/2014/main" id="{22557968-3B2A-4369-8AC8-D2A37A3BD108}"/>
              </a:ext>
            </a:extLst>
          </p:cNvPr>
          <p:cNvSpPr/>
          <p:nvPr/>
        </p:nvSpPr>
        <p:spPr>
          <a:xfrm>
            <a:off x="965200" y="3648734"/>
            <a:ext cx="1657350" cy="742949"/>
          </a:xfrm>
          <a:prstGeom prst="flowChartMagneticDisk">
            <a:avLst/>
          </a:prstGeom>
          <a:solidFill>
            <a:srgbClr val="93EFFD">
              <a:alpha val="67843"/>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Flowchart: Magnetic Disk 11">
            <a:extLst>
              <a:ext uri="{FF2B5EF4-FFF2-40B4-BE49-F238E27FC236}">
                <a16:creationId xmlns:a16="http://schemas.microsoft.com/office/drawing/2014/main" id="{9551530F-788B-4C1B-B3DD-3D6DDC4647C6}"/>
              </a:ext>
            </a:extLst>
          </p:cNvPr>
          <p:cNvSpPr/>
          <p:nvPr/>
        </p:nvSpPr>
        <p:spPr>
          <a:xfrm>
            <a:off x="965200" y="3182668"/>
            <a:ext cx="1657350" cy="742949"/>
          </a:xfrm>
          <a:prstGeom prst="flowChartMagneticDisk">
            <a:avLst/>
          </a:prstGeom>
          <a:solidFill>
            <a:srgbClr val="93EFFD">
              <a:alpha val="4117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119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5DAF576-EE37-4451-A85B-6122DBCF9C8E}"/>
              </a:ext>
            </a:extLst>
          </p:cNvPr>
          <p:cNvGraphicFramePr/>
          <p:nvPr>
            <p:extLst>
              <p:ext uri="{D42A27DB-BD31-4B8C-83A1-F6EECF244321}">
                <p14:modId xmlns:p14="http://schemas.microsoft.com/office/powerpoint/2010/main" val="2973114177"/>
              </p:ext>
            </p:extLst>
          </p:nvPr>
        </p:nvGraphicFramePr>
        <p:xfrm>
          <a:off x="225380" y="1264661"/>
          <a:ext cx="7057623" cy="4260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621" name="Google Shape;9621;p42"/>
          <p:cNvSpPr txBox="1">
            <a:spLocks noGrp="1"/>
          </p:cNvSpPr>
          <p:nvPr>
            <p:ph type="title"/>
          </p:nvPr>
        </p:nvSpPr>
        <p:spPr>
          <a:xfrm>
            <a:off x="479643" y="614456"/>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effectLst/>
                <a:latin typeface="Segoe UI" panose="020B0502040204020203" pitchFamily="34" charset="0"/>
                <a:ea typeface="Times New Roman" panose="02020603050405020304" pitchFamily="18" charset="0"/>
              </a:rPr>
              <a:t>Sources of Data</a:t>
            </a: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8">
            <a:alphaModFix amt="52000"/>
          </a:blip>
          <a:stretch>
            <a:fillRect/>
          </a:stretch>
        </p:blipFill>
        <p:spPr>
          <a:xfrm>
            <a:off x="6855763" y="788894"/>
            <a:ext cx="5201991" cy="4354606"/>
          </a:xfrm>
          <a:prstGeom prst="rect">
            <a:avLst/>
          </a:prstGeom>
          <a:noFill/>
          <a:ln>
            <a:noFill/>
          </a:ln>
        </p:spPr>
      </p:pic>
    </p:spTree>
    <p:extLst>
      <p:ext uri="{BB962C8B-B14F-4D97-AF65-F5344CB8AC3E}">
        <p14:creationId xmlns:p14="http://schemas.microsoft.com/office/powerpoint/2010/main" val="2864837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1CB2257-FA7B-481F-9834-FF12BC59BD67}"/>
              </a:ext>
            </a:extLst>
          </p:cNvPr>
          <p:cNvGraphicFramePr/>
          <p:nvPr>
            <p:extLst>
              <p:ext uri="{D42A27DB-BD31-4B8C-83A1-F6EECF244321}">
                <p14:modId xmlns:p14="http://schemas.microsoft.com/office/powerpoint/2010/main" val="729113907"/>
              </p:ext>
            </p:extLst>
          </p:nvPr>
        </p:nvGraphicFramePr>
        <p:xfrm>
          <a:off x="-312057" y="884913"/>
          <a:ext cx="8360228" cy="4516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621" name="Google Shape;9621;p42"/>
          <p:cNvSpPr txBox="1">
            <a:spLocks noGrp="1"/>
          </p:cNvSpPr>
          <p:nvPr>
            <p:ph type="title"/>
          </p:nvPr>
        </p:nvSpPr>
        <p:spPr>
          <a:xfrm>
            <a:off x="822569" y="600888"/>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effectLst/>
                <a:latin typeface="Segoe UI" panose="020B0502040204020203" pitchFamily="34" charset="0"/>
                <a:ea typeface="Times New Roman" panose="02020603050405020304" pitchFamily="18" charset="0"/>
              </a:rPr>
              <a:t>Methods of Collection</a:t>
            </a:r>
          </a:p>
        </p:txBody>
      </p:sp>
      <p:pic>
        <p:nvPicPr>
          <p:cNvPr id="10" name="Google Shape;9759;p51">
            <a:extLst>
              <a:ext uri="{FF2B5EF4-FFF2-40B4-BE49-F238E27FC236}">
                <a16:creationId xmlns:a16="http://schemas.microsoft.com/office/drawing/2014/main" id="{F2BBDB0A-2F9E-410F-8FF1-9E3385E20822}"/>
              </a:ext>
            </a:extLst>
          </p:cNvPr>
          <p:cNvPicPr preferRelativeResize="0"/>
          <p:nvPr/>
        </p:nvPicPr>
        <p:blipFill>
          <a:blip r:embed="rId8">
            <a:alphaModFix amt="52000"/>
          </a:blip>
          <a:stretch>
            <a:fillRect/>
          </a:stretch>
        </p:blipFill>
        <p:spPr>
          <a:xfrm>
            <a:off x="6855763" y="788894"/>
            <a:ext cx="5201991" cy="4354606"/>
          </a:xfrm>
          <a:prstGeom prst="rect">
            <a:avLst/>
          </a:prstGeom>
          <a:noFill/>
          <a:ln>
            <a:noFill/>
          </a:ln>
        </p:spPr>
      </p:pic>
    </p:spTree>
    <p:extLst>
      <p:ext uri="{BB962C8B-B14F-4D97-AF65-F5344CB8AC3E}">
        <p14:creationId xmlns:p14="http://schemas.microsoft.com/office/powerpoint/2010/main" val="390157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38"/>
        <p:cNvGrpSpPr/>
        <p:nvPr/>
      </p:nvGrpSpPr>
      <p:grpSpPr>
        <a:xfrm>
          <a:off x="0" y="0"/>
          <a:ext cx="0" cy="0"/>
          <a:chOff x="0" y="0"/>
          <a:chExt cx="0" cy="0"/>
        </a:xfrm>
      </p:grpSpPr>
      <p:sp>
        <p:nvSpPr>
          <p:cNvPr id="9" name="TextBox 8">
            <a:extLst>
              <a:ext uri="{FF2B5EF4-FFF2-40B4-BE49-F238E27FC236}">
                <a16:creationId xmlns:a16="http://schemas.microsoft.com/office/drawing/2014/main" id="{CEB818A6-43AD-48EB-A063-D273CA519B65}"/>
              </a:ext>
            </a:extLst>
          </p:cNvPr>
          <p:cNvSpPr txBox="1"/>
          <p:nvPr/>
        </p:nvSpPr>
        <p:spPr>
          <a:xfrm>
            <a:off x="836605" y="2458464"/>
            <a:ext cx="7155180" cy="1987391"/>
          </a:xfrm>
          <a:prstGeom prst="flowChartDocument">
            <a:avLst/>
          </a:prstGeom>
          <a:solidFill>
            <a:srgbClr val="93EFFD">
              <a:alpha val="52941"/>
            </a:srgbClr>
          </a:solidFill>
        </p:spPr>
        <p:txBody>
          <a:bodyPr wrap="square">
            <a:spAutoFit/>
          </a:bodyPr>
          <a:lstStyle/>
          <a:p>
            <a:r>
              <a:rPr lang="en-US" b="0" i="0" dirty="0">
                <a:solidFill>
                  <a:schemeClr val="tx2">
                    <a:lumMod val="50000"/>
                  </a:schemeClr>
                </a:solidFill>
                <a:effectLst/>
                <a:latin typeface="Söhne Mono"/>
              </a:rPr>
              <a:t>2023-12-12 08:15:23, User: </a:t>
            </a:r>
            <a:r>
              <a:rPr lang="en-US" b="0" i="0" dirty="0" err="1">
                <a:solidFill>
                  <a:schemeClr val="tx2">
                    <a:lumMod val="50000"/>
                  </a:schemeClr>
                </a:solidFill>
                <a:effectLst/>
                <a:latin typeface="Söhne Mono"/>
              </a:rPr>
              <a:t>john_doe</a:t>
            </a:r>
            <a:r>
              <a:rPr lang="en-US" b="0" i="0" dirty="0">
                <a:solidFill>
                  <a:schemeClr val="tx2">
                    <a:lumMod val="50000"/>
                  </a:schemeClr>
                </a:solidFill>
                <a:effectLst/>
                <a:latin typeface="Söhne Mono"/>
              </a:rPr>
              <a:t>, IP: 192.168.1.10, Status: </a:t>
            </a:r>
            <a:r>
              <a:rPr lang="en-US" dirty="0">
                <a:solidFill>
                  <a:schemeClr val="tx2">
                    <a:lumMod val="50000"/>
                  </a:schemeClr>
                </a:solidFill>
                <a:latin typeface="Söhne Mono"/>
              </a:rPr>
              <a:t>Success</a:t>
            </a:r>
            <a:r>
              <a:rPr lang="en-US" b="0" i="0" dirty="0">
                <a:solidFill>
                  <a:schemeClr val="tx2">
                    <a:lumMod val="50000"/>
                  </a:schemeClr>
                </a:solidFill>
                <a:effectLst/>
                <a:latin typeface="Söhne Mono"/>
              </a:rPr>
              <a:t> </a:t>
            </a:r>
            <a:br>
              <a:rPr lang="en-US" b="0" i="0" dirty="0">
                <a:solidFill>
                  <a:schemeClr val="tx2">
                    <a:lumMod val="50000"/>
                  </a:schemeClr>
                </a:solidFill>
                <a:effectLst/>
                <a:latin typeface="Söhne Mono"/>
              </a:rPr>
            </a:br>
            <a:r>
              <a:rPr lang="en-US" b="0" i="0" dirty="0">
                <a:solidFill>
                  <a:schemeClr val="tx2">
                    <a:lumMod val="50000"/>
                  </a:schemeClr>
                </a:solidFill>
                <a:effectLst/>
                <a:latin typeface="Söhne Mono"/>
              </a:rPr>
              <a:t>2023-12-12 08:17:45, User: </a:t>
            </a:r>
            <a:r>
              <a:rPr lang="en-US" dirty="0" err="1">
                <a:solidFill>
                  <a:schemeClr val="tx2">
                    <a:lumMod val="50000"/>
                  </a:schemeClr>
                </a:solidFill>
                <a:latin typeface="Söhne Mono"/>
              </a:rPr>
              <a:t>jane</a:t>
            </a:r>
            <a:r>
              <a:rPr lang="en-US" b="0" i="0" dirty="0" err="1">
                <a:solidFill>
                  <a:schemeClr val="tx2">
                    <a:lumMod val="50000"/>
                  </a:schemeClr>
                </a:solidFill>
                <a:effectLst/>
                <a:latin typeface="Söhne Mono"/>
              </a:rPr>
              <a:t>_</a:t>
            </a:r>
            <a:r>
              <a:rPr lang="en-US" dirty="0" err="1">
                <a:solidFill>
                  <a:schemeClr val="tx2">
                    <a:lumMod val="50000"/>
                  </a:schemeClr>
                </a:solidFill>
                <a:latin typeface="Söhne Mono"/>
              </a:rPr>
              <a:t>smith</a:t>
            </a:r>
            <a:r>
              <a:rPr lang="en-US" b="0" i="0" dirty="0">
                <a:solidFill>
                  <a:schemeClr val="tx2">
                    <a:lumMod val="50000"/>
                  </a:schemeClr>
                </a:solidFill>
                <a:effectLst/>
                <a:latin typeface="Söhne Mono"/>
              </a:rPr>
              <a:t>, IP: 192.168.1.15, Status: </a:t>
            </a:r>
            <a:r>
              <a:rPr lang="en-US" dirty="0">
                <a:solidFill>
                  <a:schemeClr val="tx2">
                    <a:lumMod val="50000"/>
                  </a:schemeClr>
                </a:solidFill>
                <a:latin typeface="Söhne Mono"/>
              </a:rPr>
              <a:t>Failure (Incorrect Password) </a:t>
            </a:r>
            <a:br>
              <a:rPr lang="en-US" b="0" i="0" dirty="0">
                <a:solidFill>
                  <a:schemeClr val="tx2">
                    <a:lumMod val="50000"/>
                  </a:schemeClr>
                </a:solidFill>
                <a:effectLst/>
                <a:latin typeface="Söhne Mono"/>
              </a:rPr>
            </a:br>
            <a:r>
              <a:rPr lang="en-US" b="0" i="0" dirty="0">
                <a:solidFill>
                  <a:schemeClr val="tx2">
                    <a:lumMod val="50000"/>
                  </a:schemeClr>
                </a:solidFill>
                <a:effectLst/>
                <a:latin typeface="Söhne Mono"/>
              </a:rPr>
              <a:t>2023-12-12 08:19:03, User: </a:t>
            </a:r>
            <a:r>
              <a:rPr lang="en-US" dirty="0" err="1">
                <a:solidFill>
                  <a:schemeClr val="tx2">
                    <a:lumMod val="50000"/>
                  </a:schemeClr>
                </a:solidFill>
                <a:latin typeface="Söhne Mono"/>
              </a:rPr>
              <a:t>john_doe</a:t>
            </a:r>
            <a:r>
              <a:rPr lang="en-US" b="0" i="0" dirty="0">
                <a:solidFill>
                  <a:schemeClr val="tx2">
                    <a:lumMod val="50000"/>
                  </a:schemeClr>
                </a:solidFill>
                <a:effectLst/>
                <a:latin typeface="Söhne Mono"/>
              </a:rPr>
              <a:t>, IP: 192.168.1.10, Status: </a:t>
            </a:r>
            <a:r>
              <a:rPr lang="en-US" dirty="0">
                <a:solidFill>
                  <a:schemeClr val="tx2">
                    <a:lumMod val="50000"/>
                  </a:schemeClr>
                </a:solidFill>
                <a:latin typeface="Söhne Mono"/>
              </a:rPr>
              <a:t>Success</a:t>
            </a:r>
            <a:r>
              <a:rPr lang="en-US" b="0" i="0" dirty="0">
                <a:solidFill>
                  <a:schemeClr val="tx2">
                    <a:lumMod val="50000"/>
                  </a:schemeClr>
                </a:solidFill>
                <a:effectLst/>
                <a:latin typeface="Söhne Mono"/>
              </a:rPr>
              <a:t> </a:t>
            </a:r>
            <a:br>
              <a:rPr lang="en-US" b="0" i="0" dirty="0">
                <a:solidFill>
                  <a:schemeClr val="tx2">
                    <a:lumMod val="50000"/>
                  </a:schemeClr>
                </a:solidFill>
                <a:effectLst/>
                <a:latin typeface="Söhne Mono"/>
              </a:rPr>
            </a:br>
            <a:r>
              <a:rPr lang="en-US" b="0" i="0" dirty="0">
                <a:solidFill>
                  <a:schemeClr val="tx2">
                    <a:lumMod val="50000"/>
                  </a:schemeClr>
                </a:solidFill>
                <a:effectLst/>
                <a:latin typeface="Söhne Mono"/>
              </a:rPr>
              <a:t>2023-12-12 08:21:30, User: </a:t>
            </a:r>
            <a:r>
              <a:rPr lang="en-US" dirty="0" err="1">
                <a:solidFill>
                  <a:schemeClr val="tx2">
                    <a:lumMod val="50000"/>
                  </a:schemeClr>
                </a:solidFill>
                <a:latin typeface="Söhne Mono"/>
              </a:rPr>
              <a:t>alex_jones</a:t>
            </a:r>
            <a:r>
              <a:rPr lang="en-US" b="0" i="0" dirty="0">
                <a:solidFill>
                  <a:schemeClr val="tx2">
                    <a:lumMod val="50000"/>
                  </a:schemeClr>
                </a:solidFill>
                <a:effectLst/>
                <a:latin typeface="Söhne Mono"/>
              </a:rPr>
              <a:t>, IP: 192.168.1.20, Status: </a:t>
            </a:r>
            <a:r>
              <a:rPr lang="en-US" dirty="0">
                <a:solidFill>
                  <a:schemeClr val="tx2">
                    <a:lumMod val="50000"/>
                  </a:schemeClr>
                </a:solidFill>
                <a:latin typeface="Söhne Mono"/>
              </a:rPr>
              <a:t>Failure (Username Not Found) </a:t>
            </a:r>
            <a:br>
              <a:rPr lang="en-US" b="0" i="0" dirty="0">
                <a:solidFill>
                  <a:schemeClr val="tx2">
                    <a:lumMod val="50000"/>
                  </a:schemeClr>
                </a:solidFill>
                <a:effectLst/>
                <a:latin typeface="Söhne Mono"/>
              </a:rPr>
            </a:br>
            <a:r>
              <a:rPr lang="en-US" b="0" i="0" dirty="0">
                <a:solidFill>
                  <a:schemeClr val="tx2">
                    <a:lumMod val="50000"/>
                  </a:schemeClr>
                </a:solidFill>
                <a:effectLst/>
                <a:latin typeface="Söhne Mono"/>
              </a:rPr>
              <a:t>2023-12-12 08:22:10, User: </a:t>
            </a:r>
            <a:r>
              <a:rPr lang="en-US" dirty="0" err="1">
                <a:solidFill>
                  <a:schemeClr val="tx2">
                    <a:lumMod val="50000"/>
                  </a:schemeClr>
                </a:solidFill>
                <a:latin typeface="Söhne Mono"/>
              </a:rPr>
              <a:t>jane_smith</a:t>
            </a:r>
            <a:r>
              <a:rPr lang="en-US" b="0" i="0" dirty="0">
                <a:solidFill>
                  <a:schemeClr val="tx2">
                    <a:lumMod val="50000"/>
                  </a:schemeClr>
                </a:solidFill>
                <a:effectLst/>
                <a:latin typeface="Söhne Mono"/>
              </a:rPr>
              <a:t>, IP: 192.168.1.15, Status: </a:t>
            </a:r>
            <a:r>
              <a:rPr lang="en-US" dirty="0">
                <a:solidFill>
                  <a:schemeClr val="tx2">
                    <a:lumMod val="50000"/>
                  </a:schemeClr>
                </a:solidFill>
                <a:latin typeface="Söhne Mono"/>
              </a:rPr>
              <a:t>Success</a:t>
            </a:r>
            <a:r>
              <a:rPr lang="en-US" b="0" i="0" dirty="0">
                <a:solidFill>
                  <a:schemeClr val="tx2">
                    <a:lumMod val="50000"/>
                  </a:schemeClr>
                </a:solidFill>
                <a:effectLst/>
                <a:latin typeface="Söhne Mono"/>
              </a:rPr>
              <a:t> </a:t>
            </a:r>
            <a:br>
              <a:rPr lang="en-US" b="0" i="0" dirty="0">
                <a:solidFill>
                  <a:schemeClr val="tx2">
                    <a:lumMod val="50000"/>
                  </a:schemeClr>
                </a:solidFill>
                <a:effectLst/>
                <a:latin typeface="Söhne Mono"/>
              </a:rPr>
            </a:br>
            <a:r>
              <a:rPr lang="en-US" b="0" i="0" dirty="0">
                <a:solidFill>
                  <a:schemeClr val="tx2">
                    <a:lumMod val="50000"/>
                  </a:schemeClr>
                </a:solidFill>
                <a:effectLst/>
                <a:latin typeface="Söhne Mono"/>
              </a:rPr>
              <a:t>2023-12-12 08:30:00, User: </a:t>
            </a:r>
            <a:r>
              <a:rPr lang="en-US" dirty="0" err="1">
                <a:solidFill>
                  <a:schemeClr val="tx2">
                    <a:lumMod val="50000"/>
                  </a:schemeClr>
                </a:solidFill>
                <a:latin typeface="Söhne Mono"/>
              </a:rPr>
              <a:t>john_doe</a:t>
            </a:r>
            <a:r>
              <a:rPr lang="en-US" b="0" i="0" dirty="0">
                <a:solidFill>
                  <a:schemeClr val="tx2">
                    <a:lumMod val="50000"/>
                  </a:schemeClr>
                </a:solidFill>
                <a:effectLst/>
                <a:latin typeface="Söhne Mono"/>
              </a:rPr>
              <a:t>, IP: 192.168.1.25, Status: </a:t>
            </a:r>
            <a:r>
              <a:rPr lang="en-US" dirty="0">
                <a:solidFill>
                  <a:schemeClr val="tx2">
                    <a:lumMod val="50000"/>
                  </a:schemeClr>
                </a:solidFill>
                <a:latin typeface="Söhne Mono"/>
              </a:rPr>
              <a:t>Failure (Suspicious IP) </a:t>
            </a:r>
            <a:br>
              <a:rPr lang="en-US" b="0" i="0" dirty="0">
                <a:solidFill>
                  <a:schemeClr val="tx2">
                    <a:lumMod val="50000"/>
                  </a:schemeClr>
                </a:solidFill>
                <a:effectLst/>
                <a:latin typeface="Söhne Mono"/>
              </a:rPr>
            </a:br>
            <a:r>
              <a:rPr lang="en-US" b="0" i="0" dirty="0">
                <a:solidFill>
                  <a:schemeClr val="tx2">
                    <a:lumMod val="50000"/>
                  </a:schemeClr>
                </a:solidFill>
                <a:effectLst/>
                <a:latin typeface="Söhne Mono"/>
              </a:rPr>
              <a:t>2023-12-12 08:35:42, User: </a:t>
            </a:r>
            <a:r>
              <a:rPr lang="en-US" b="0" i="0" dirty="0" err="1">
                <a:solidFill>
                  <a:schemeClr val="tx2">
                    <a:lumMod val="50000"/>
                  </a:schemeClr>
                </a:solidFill>
                <a:effectLst/>
                <a:latin typeface="Söhne Mono"/>
              </a:rPr>
              <a:t>jan</a:t>
            </a:r>
            <a:r>
              <a:rPr lang="en-US" dirty="0" err="1">
                <a:solidFill>
                  <a:schemeClr val="tx2">
                    <a:lumMod val="50000"/>
                  </a:schemeClr>
                </a:solidFill>
                <a:latin typeface="Söhne Mono"/>
              </a:rPr>
              <a:t>e_smith</a:t>
            </a:r>
            <a:r>
              <a:rPr lang="en-US" b="0" i="0" dirty="0">
                <a:solidFill>
                  <a:schemeClr val="tx2">
                    <a:lumMod val="50000"/>
                  </a:schemeClr>
                </a:solidFill>
                <a:effectLst/>
                <a:latin typeface="Söhne Mono"/>
              </a:rPr>
              <a:t>, IP: 192.168.1.15, Status: </a:t>
            </a:r>
            <a:r>
              <a:rPr lang="en-US" dirty="0">
                <a:solidFill>
                  <a:schemeClr val="tx2">
                    <a:lumMod val="50000"/>
                  </a:schemeClr>
                </a:solidFill>
                <a:latin typeface="Söhne Mono"/>
              </a:rPr>
              <a:t>Success</a:t>
            </a:r>
          </a:p>
        </p:txBody>
      </p:sp>
      <p:sp>
        <p:nvSpPr>
          <p:cNvPr id="10" name="Google Shape;9621;p42">
            <a:extLst>
              <a:ext uri="{FF2B5EF4-FFF2-40B4-BE49-F238E27FC236}">
                <a16:creationId xmlns:a16="http://schemas.microsoft.com/office/drawing/2014/main" id="{33E6427A-54D0-4FA5-B406-31AABE64E5D5}"/>
              </a:ext>
            </a:extLst>
          </p:cNvPr>
          <p:cNvSpPr txBox="1">
            <a:spLocks noGrp="1"/>
          </p:cNvSpPr>
          <p:nvPr>
            <p:ph type="title"/>
          </p:nvPr>
        </p:nvSpPr>
        <p:spPr>
          <a:xfrm>
            <a:off x="1084950" y="1123291"/>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Log-in Log File Example</a:t>
            </a:r>
            <a:endParaRPr sz="1800" dirty="0">
              <a:latin typeface="Rubik ExtraBold" pitchFamily="2" charset="-79"/>
              <a:cs typeface="Rubik ExtraBold" pitchFamily="2" charset="-79"/>
              <a:sym typeface="Rubi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38"/>
        <p:cNvGrpSpPr/>
        <p:nvPr/>
      </p:nvGrpSpPr>
      <p:grpSpPr>
        <a:xfrm>
          <a:off x="0" y="0"/>
          <a:ext cx="0" cy="0"/>
          <a:chOff x="0" y="0"/>
          <a:chExt cx="0" cy="0"/>
        </a:xfrm>
      </p:grpSpPr>
      <p:sp>
        <p:nvSpPr>
          <p:cNvPr id="9" name="TextBox 8">
            <a:extLst>
              <a:ext uri="{FF2B5EF4-FFF2-40B4-BE49-F238E27FC236}">
                <a16:creationId xmlns:a16="http://schemas.microsoft.com/office/drawing/2014/main" id="{CEB818A6-43AD-48EB-A063-D273CA519B65}"/>
              </a:ext>
            </a:extLst>
          </p:cNvPr>
          <p:cNvSpPr txBox="1"/>
          <p:nvPr/>
        </p:nvSpPr>
        <p:spPr>
          <a:xfrm>
            <a:off x="763455" y="1723851"/>
            <a:ext cx="7879080" cy="3325058"/>
          </a:xfrm>
          <a:prstGeom prst="flowChartDocument">
            <a:avLst/>
          </a:prstGeom>
          <a:solidFill>
            <a:srgbClr val="93EFFD">
              <a:alpha val="52941"/>
            </a:srgbClr>
          </a:solidFill>
        </p:spPr>
        <p:txBody>
          <a:bodyPr wrap="square">
            <a:spAutoFit/>
          </a:bodyPr>
          <a:lstStyle/>
          <a:p>
            <a:r>
              <a:rPr lang="en-US" sz="1200" b="0" i="0" dirty="0">
                <a:solidFill>
                  <a:schemeClr val="tx2">
                    <a:lumMod val="50000"/>
                  </a:schemeClr>
                </a:solidFill>
                <a:effectLst/>
                <a:latin typeface="Söhne Mono"/>
              </a:rPr>
              <a:t>01 </a:t>
            </a:r>
          </a:p>
          <a:p>
            <a:r>
              <a:rPr lang="en-US" sz="1200" b="0" i="0" dirty="0">
                <a:solidFill>
                  <a:schemeClr val="tx2">
                    <a:lumMod val="50000"/>
                  </a:schemeClr>
                </a:solidFill>
                <a:effectLst/>
                <a:latin typeface="Söhne Mono"/>
              </a:rPr>
              <a:t>03/22 08:51:01 INFO   :.main: *************** RSVP Agent started ***************</a:t>
            </a:r>
          </a:p>
          <a:p>
            <a:r>
              <a:rPr lang="en-US" sz="1200" b="0" i="0" dirty="0">
                <a:solidFill>
                  <a:schemeClr val="tx2">
                    <a:lumMod val="50000"/>
                  </a:schemeClr>
                </a:solidFill>
                <a:effectLst/>
                <a:latin typeface="Söhne Mono"/>
              </a:rPr>
              <a:t> 02 </a:t>
            </a:r>
          </a:p>
          <a:p>
            <a:r>
              <a:rPr lang="en-US" sz="1200" b="0" i="0" dirty="0">
                <a:solidFill>
                  <a:schemeClr val="tx2">
                    <a:lumMod val="50000"/>
                  </a:schemeClr>
                </a:solidFill>
                <a:effectLst/>
                <a:latin typeface="Söhne Mono"/>
              </a:rPr>
              <a:t>03/22 08:51:01 INFO   :...</a:t>
            </a:r>
            <a:r>
              <a:rPr lang="en-US" sz="1200" b="0" i="0" dirty="0" err="1">
                <a:solidFill>
                  <a:schemeClr val="tx2">
                    <a:lumMod val="50000"/>
                  </a:schemeClr>
                </a:solidFill>
                <a:effectLst/>
                <a:latin typeface="Söhne Mono"/>
              </a:rPr>
              <a:t>locate_configFile</a:t>
            </a:r>
            <a:r>
              <a:rPr lang="en-US" sz="1200" b="0" i="0" dirty="0">
                <a:solidFill>
                  <a:schemeClr val="tx2">
                    <a:lumMod val="50000"/>
                  </a:schemeClr>
                </a:solidFill>
                <a:effectLst/>
                <a:latin typeface="Söhne Mono"/>
              </a:rPr>
              <a:t>: Specified configuration file: /u/user10/rsvpd1.conf</a:t>
            </a:r>
          </a:p>
          <a:p>
            <a:r>
              <a:rPr lang="en-US" sz="1200" b="0" i="0" dirty="0">
                <a:solidFill>
                  <a:schemeClr val="tx2">
                    <a:lumMod val="50000"/>
                  </a:schemeClr>
                </a:solidFill>
                <a:effectLst/>
                <a:latin typeface="Söhne Mono"/>
              </a:rPr>
              <a:t>03/22 08:51:01 INFO   :.main: Using log level 511</a:t>
            </a:r>
          </a:p>
          <a:p>
            <a:r>
              <a:rPr lang="en-US" sz="1200" b="0" i="0" dirty="0">
                <a:solidFill>
                  <a:schemeClr val="tx2">
                    <a:lumMod val="50000"/>
                  </a:schemeClr>
                </a:solidFill>
                <a:effectLst/>
                <a:latin typeface="Söhne Mono"/>
              </a:rPr>
              <a:t>03/22 08:51:01 INFO   :..</a:t>
            </a:r>
            <a:r>
              <a:rPr lang="en-US" sz="1200" b="0" i="0" dirty="0" err="1">
                <a:solidFill>
                  <a:schemeClr val="tx2">
                    <a:lumMod val="50000"/>
                  </a:schemeClr>
                </a:solidFill>
                <a:effectLst/>
                <a:latin typeface="Söhne Mono"/>
              </a:rPr>
              <a:t>settcpimage</a:t>
            </a:r>
            <a:r>
              <a:rPr lang="en-US" sz="1200" b="0" i="0" dirty="0">
                <a:solidFill>
                  <a:schemeClr val="tx2">
                    <a:lumMod val="50000"/>
                  </a:schemeClr>
                </a:solidFill>
                <a:effectLst/>
                <a:latin typeface="Söhne Mono"/>
              </a:rPr>
              <a:t>: Get TCP images </a:t>
            </a:r>
            <a:r>
              <a:rPr lang="en-US" sz="1200" b="0" i="0" dirty="0" err="1">
                <a:solidFill>
                  <a:schemeClr val="tx2">
                    <a:lumMod val="50000"/>
                  </a:schemeClr>
                </a:solidFill>
                <a:effectLst/>
                <a:latin typeface="Söhne Mono"/>
              </a:rPr>
              <a:t>rc</a:t>
            </a:r>
            <a:r>
              <a:rPr lang="en-US" sz="1200" b="0" i="0" dirty="0">
                <a:solidFill>
                  <a:schemeClr val="tx2">
                    <a:lumMod val="50000"/>
                  </a:schemeClr>
                </a:solidFill>
                <a:effectLst/>
                <a:latin typeface="Söhne Mono"/>
              </a:rPr>
              <a:t> - EDC8112I Operation not supported on socket.</a:t>
            </a:r>
          </a:p>
          <a:p>
            <a:r>
              <a:rPr lang="en-US" sz="1200" b="0" i="0" dirty="0">
                <a:solidFill>
                  <a:schemeClr val="tx2">
                    <a:lumMod val="50000"/>
                  </a:schemeClr>
                </a:solidFill>
                <a:effectLst/>
                <a:latin typeface="Söhne Mono"/>
              </a:rPr>
              <a:t> 03 </a:t>
            </a:r>
          </a:p>
          <a:p>
            <a:r>
              <a:rPr lang="en-US" sz="1200" b="0" i="0" dirty="0">
                <a:solidFill>
                  <a:schemeClr val="tx2">
                    <a:lumMod val="50000"/>
                  </a:schemeClr>
                </a:solidFill>
                <a:effectLst/>
                <a:latin typeface="Söhne Mono"/>
              </a:rPr>
              <a:t>03/22 08:51:06 TRACE  :...</a:t>
            </a:r>
            <a:r>
              <a:rPr lang="en-US" sz="1200" b="0" i="0" dirty="0" err="1">
                <a:solidFill>
                  <a:schemeClr val="tx2">
                    <a:lumMod val="50000"/>
                  </a:schemeClr>
                </a:solidFill>
                <a:effectLst/>
                <a:latin typeface="Söhne Mono"/>
              </a:rPr>
              <a:t>read_physical_netif</a:t>
            </a:r>
            <a:r>
              <a:rPr lang="en-US" sz="1200" b="0" i="0" dirty="0">
                <a:solidFill>
                  <a:schemeClr val="tx2">
                    <a:lumMod val="50000"/>
                  </a:schemeClr>
                </a:solidFill>
                <a:effectLst/>
                <a:latin typeface="Söhne Mono"/>
              </a:rPr>
              <a:t>: Home list entries returned = 7</a:t>
            </a:r>
          </a:p>
          <a:p>
            <a:r>
              <a:rPr lang="en-US" sz="1200" b="0" i="0" dirty="0">
                <a:solidFill>
                  <a:schemeClr val="tx2">
                    <a:lumMod val="50000"/>
                  </a:schemeClr>
                </a:solidFill>
                <a:effectLst/>
                <a:latin typeface="Söhne Mono"/>
              </a:rPr>
              <a:t>03/22 08:51:06 INFO   :...</a:t>
            </a:r>
            <a:r>
              <a:rPr lang="en-US" sz="1200" b="0" i="0" dirty="0" err="1">
                <a:solidFill>
                  <a:schemeClr val="tx2">
                    <a:lumMod val="50000"/>
                  </a:schemeClr>
                </a:solidFill>
                <a:effectLst/>
                <a:latin typeface="Söhne Mono"/>
              </a:rPr>
              <a:t>read_physical_netif</a:t>
            </a:r>
            <a:r>
              <a:rPr lang="en-US" sz="1200" b="0" i="0" dirty="0">
                <a:solidFill>
                  <a:schemeClr val="tx2">
                    <a:lumMod val="50000"/>
                  </a:schemeClr>
                </a:solidFill>
                <a:effectLst/>
                <a:latin typeface="Söhne Mono"/>
              </a:rPr>
              <a:t>: index #0, interface VLINK1 has address 129.1.1.1, </a:t>
            </a:r>
            <a:r>
              <a:rPr lang="en-US" sz="1200" b="0" i="0" dirty="0" err="1">
                <a:solidFill>
                  <a:schemeClr val="tx2">
                    <a:lumMod val="50000"/>
                  </a:schemeClr>
                </a:solidFill>
                <a:effectLst/>
                <a:latin typeface="Söhne Mono"/>
              </a:rPr>
              <a:t>ifidx</a:t>
            </a:r>
            <a:r>
              <a:rPr lang="en-US" sz="1200" b="0" i="0" dirty="0">
                <a:solidFill>
                  <a:schemeClr val="tx2">
                    <a:lumMod val="50000"/>
                  </a:schemeClr>
                </a:solidFill>
                <a:effectLst/>
                <a:latin typeface="Söhne Mono"/>
              </a:rPr>
              <a:t> 0</a:t>
            </a:r>
          </a:p>
          <a:p>
            <a:r>
              <a:rPr lang="en-US" sz="1200" b="0" i="0" dirty="0">
                <a:solidFill>
                  <a:schemeClr val="tx2">
                    <a:lumMod val="50000"/>
                  </a:schemeClr>
                </a:solidFill>
                <a:effectLst/>
                <a:latin typeface="Söhne Mono"/>
              </a:rPr>
              <a:t>03/22 08:51:06 INFO   :...</a:t>
            </a:r>
            <a:r>
              <a:rPr lang="en-US" sz="1200" b="0" i="0" dirty="0" err="1">
                <a:solidFill>
                  <a:schemeClr val="tx2">
                    <a:lumMod val="50000"/>
                  </a:schemeClr>
                </a:solidFill>
                <a:effectLst/>
                <a:latin typeface="Söhne Mono"/>
              </a:rPr>
              <a:t>read_physical_netif</a:t>
            </a:r>
            <a:r>
              <a:rPr lang="en-US" sz="1200" b="0" i="0" dirty="0">
                <a:solidFill>
                  <a:schemeClr val="tx2">
                    <a:lumMod val="50000"/>
                  </a:schemeClr>
                </a:solidFill>
                <a:effectLst/>
                <a:latin typeface="Söhne Mono"/>
              </a:rPr>
              <a:t>: index #1, interface TR1 has address 9.37.65.139, </a:t>
            </a:r>
            <a:r>
              <a:rPr lang="en-US" sz="1200" b="0" i="0" dirty="0" err="1">
                <a:solidFill>
                  <a:schemeClr val="tx2">
                    <a:lumMod val="50000"/>
                  </a:schemeClr>
                </a:solidFill>
                <a:effectLst/>
                <a:latin typeface="Söhne Mono"/>
              </a:rPr>
              <a:t>ifidx</a:t>
            </a:r>
            <a:r>
              <a:rPr lang="en-US" sz="1200" b="0" i="0" dirty="0">
                <a:solidFill>
                  <a:schemeClr val="tx2">
                    <a:lumMod val="50000"/>
                  </a:schemeClr>
                </a:solidFill>
                <a:effectLst/>
                <a:latin typeface="Söhne Mono"/>
              </a:rPr>
              <a:t> 1</a:t>
            </a:r>
          </a:p>
          <a:p>
            <a:r>
              <a:rPr lang="en-US" sz="1200" b="0" i="0" dirty="0">
                <a:solidFill>
                  <a:schemeClr val="tx2">
                    <a:lumMod val="50000"/>
                  </a:schemeClr>
                </a:solidFill>
                <a:effectLst/>
                <a:latin typeface="Söhne Mono"/>
              </a:rPr>
              <a:t>03/22 08:51:06 INFO   :...</a:t>
            </a:r>
            <a:r>
              <a:rPr lang="en-US" sz="1200" b="0" i="0" dirty="0" err="1">
                <a:solidFill>
                  <a:schemeClr val="tx2">
                    <a:lumMod val="50000"/>
                  </a:schemeClr>
                </a:solidFill>
                <a:effectLst/>
                <a:latin typeface="Söhne Mono"/>
              </a:rPr>
              <a:t>read_physical_netif</a:t>
            </a:r>
            <a:r>
              <a:rPr lang="en-US" sz="1200" b="0" i="0" dirty="0">
                <a:solidFill>
                  <a:schemeClr val="tx2">
                    <a:lumMod val="50000"/>
                  </a:schemeClr>
                </a:solidFill>
                <a:effectLst/>
                <a:latin typeface="Söhne Mono"/>
              </a:rPr>
              <a:t>: index #2, interface LINK11 has address 9.67.100.1, </a:t>
            </a:r>
            <a:r>
              <a:rPr lang="en-US" sz="1200" b="0" i="0" dirty="0" err="1">
                <a:solidFill>
                  <a:schemeClr val="tx2">
                    <a:lumMod val="50000"/>
                  </a:schemeClr>
                </a:solidFill>
                <a:effectLst/>
                <a:latin typeface="Söhne Mono"/>
              </a:rPr>
              <a:t>ifidx</a:t>
            </a:r>
            <a:r>
              <a:rPr lang="en-US" sz="1200" b="0" i="0" dirty="0">
                <a:solidFill>
                  <a:schemeClr val="tx2">
                    <a:lumMod val="50000"/>
                  </a:schemeClr>
                </a:solidFill>
                <a:effectLst/>
                <a:latin typeface="Söhne Mono"/>
              </a:rPr>
              <a:t> 2</a:t>
            </a:r>
          </a:p>
          <a:p>
            <a:r>
              <a:rPr lang="en-US" sz="1200" b="0" i="0" dirty="0">
                <a:solidFill>
                  <a:schemeClr val="tx2">
                    <a:lumMod val="50000"/>
                  </a:schemeClr>
                </a:solidFill>
                <a:effectLst/>
                <a:latin typeface="Söhne Mono"/>
              </a:rPr>
              <a:t>03/22 08:51:06 INFO   :...</a:t>
            </a:r>
            <a:r>
              <a:rPr lang="en-US" sz="1200" b="0" i="0" dirty="0" err="1">
                <a:solidFill>
                  <a:schemeClr val="tx2">
                    <a:lumMod val="50000"/>
                  </a:schemeClr>
                </a:solidFill>
                <a:effectLst/>
                <a:latin typeface="Söhne Mono"/>
              </a:rPr>
              <a:t>read_physical_netif</a:t>
            </a:r>
            <a:r>
              <a:rPr lang="en-US" sz="1200" b="0" i="0" dirty="0">
                <a:solidFill>
                  <a:schemeClr val="tx2">
                    <a:lumMod val="50000"/>
                  </a:schemeClr>
                </a:solidFill>
                <a:effectLst/>
                <a:latin typeface="Söhne Mono"/>
              </a:rPr>
              <a:t>: index #3, interface LINK12 has address 9.67.101.1, </a:t>
            </a:r>
            <a:r>
              <a:rPr lang="en-US" sz="1200" b="0" i="0" dirty="0" err="1">
                <a:solidFill>
                  <a:schemeClr val="tx2">
                    <a:lumMod val="50000"/>
                  </a:schemeClr>
                </a:solidFill>
                <a:effectLst/>
                <a:latin typeface="Söhne Mono"/>
              </a:rPr>
              <a:t>ifidx</a:t>
            </a:r>
            <a:r>
              <a:rPr lang="en-US" sz="1200" b="0" i="0" dirty="0">
                <a:solidFill>
                  <a:schemeClr val="tx2">
                    <a:lumMod val="50000"/>
                  </a:schemeClr>
                </a:solidFill>
                <a:effectLst/>
                <a:latin typeface="Söhne Mono"/>
              </a:rPr>
              <a:t> 3</a:t>
            </a:r>
          </a:p>
          <a:p>
            <a:r>
              <a:rPr lang="en-US" sz="1200" b="0" i="0" dirty="0">
                <a:solidFill>
                  <a:schemeClr val="tx2">
                    <a:lumMod val="50000"/>
                  </a:schemeClr>
                </a:solidFill>
                <a:effectLst/>
                <a:latin typeface="Söhne Mono"/>
              </a:rPr>
              <a:t>03/22 08:51:06 INFO   :...</a:t>
            </a:r>
            <a:r>
              <a:rPr lang="en-US" sz="1200" b="0" i="0" dirty="0" err="1">
                <a:solidFill>
                  <a:schemeClr val="tx2">
                    <a:lumMod val="50000"/>
                  </a:schemeClr>
                </a:solidFill>
                <a:effectLst/>
                <a:latin typeface="Söhne Mono"/>
              </a:rPr>
              <a:t>read_physical_netif</a:t>
            </a:r>
            <a:r>
              <a:rPr lang="en-US" sz="1200" b="0" i="0" dirty="0">
                <a:solidFill>
                  <a:schemeClr val="tx2">
                    <a:lumMod val="50000"/>
                  </a:schemeClr>
                </a:solidFill>
                <a:effectLst/>
                <a:latin typeface="Söhne Mono"/>
              </a:rPr>
              <a:t>: index #4, interface CTCD0 has address 9.67.116.98, </a:t>
            </a:r>
            <a:r>
              <a:rPr lang="en-US" sz="1200" b="0" i="0" dirty="0" err="1">
                <a:solidFill>
                  <a:schemeClr val="tx2">
                    <a:lumMod val="50000"/>
                  </a:schemeClr>
                </a:solidFill>
                <a:effectLst/>
                <a:latin typeface="Söhne Mono"/>
              </a:rPr>
              <a:t>ifidx</a:t>
            </a:r>
            <a:r>
              <a:rPr lang="en-US" sz="1200" b="0" i="0" dirty="0">
                <a:solidFill>
                  <a:schemeClr val="tx2">
                    <a:lumMod val="50000"/>
                  </a:schemeClr>
                </a:solidFill>
                <a:effectLst/>
                <a:latin typeface="Söhne Mono"/>
              </a:rPr>
              <a:t> 4</a:t>
            </a:r>
          </a:p>
          <a:p>
            <a:r>
              <a:rPr lang="en-US" sz="1200" b="0" i="0" dirty="0">
                <a:solidFill>
                  <a:schemeClr val="tx2">
                    <a:lumMod val="50000"/>
                  </a:schemeClr>
                </a:solidFill>
                <a:effectLst/>
                <a:latin typeface="Söhne Mono"/>
              </a:rPr>
              <a:t>03/22 08:51:06 INFO   :...</a:t>
            </a:r>
            <a:r>
              <a:rPr lang="en-US" sz="1200" b="0" i="0" dirty="0" err="1">
                <a:solidFill>
                  <a:schemeClr val="tx2">
                    <a:lumMod val="50000"/>
                  </a:schemeClr>
                </a:solidFill>
                <a:effectLst/>
                <a:latin typeface="Söhne Mono"/>
              </a:rPr>
              <a:t>read_physical_netif</a:t>
            </a:r>
            <a:r>
              <a:rPr lang="en-US" sz="1200" b="0" i="0" dirty="0">
                <a:solidFill>
                  <a:schemeClr val="tx2">
                    <a:lumMod val="50000"/>
                  </a:schemeClr>
                </a:solidFill>
                <a:effectLst/>
                <a:latin typeface="Söhne Mono"/>
              </a:rPr>
              <a:t>: index #5, interface CTCD2 has address 9.67.117.98, </a:t>
            </a:r>
            <a:r>
              <a:rPr lang="en-US" sz="1200" b="0" i="0" dirty="0" err="1">
                <a:solidFill>
                  <a:schemeClr val="tx2">
                    <a:lumMod val="50000"/>
                  </a:schemeClr>
                </a:solidFill>
                <a:effectLst/>
                <a:latin typeface="Söhne Mono"/>
              </a:rPr>
              <a:t>ifidx</a:t>
            </a:r>
            <a:r>
              <a:rPr lang="en-US" sz="1200" b="0" i="0" dirty="0">
                <a:solidFill>
                  <a:schemeClr val="tx2">
                    <a:lumMod val="50000"/>
                  </a:schemeClr>
                </a:solidFill>
                <a:effectLst/>
                <a:latin typeface="Söhne Mono"/>
              </a:rPr>
              <a:t> 5</a:t>
            </a:r>
          </a:p>
        </p:txBody>
      </p:sp>
      <p:sp>
        <p:nvSpPr>
          <p:cNvPr id="10" name="Google Shape;9621;p42">
            <a:extLst>
              <a:ext uri="{FF2B5EF4-FFF2-40B4-BE49-F238E27FC236}">
                <a16:creationId xmlns:a16="http://schemas.microsoft.com/office/drawing/2014/main" id="{33E6427A-54D0-4FA5-B406-31AABE64E5D5}"/>
              </a:ext>
            </a:extLst>
          </p:cNvPr>
          <p:cNvSpPr txBox="1">
            <a:spLocks noGrp="1"/>
          </p:cNvSpPr>
          <p:nvPr>
            <p:ph type="title"/>
          </p:nvPr>
        </p:nvSpPr>
        <p:spPr>
          <a:xfrm>
            <a:off x="1030155" y="1069951"/>
            <a:ext cx="7083690"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RSVP Agent processing log Log File Example (IBM)</a:t>
            </a:r>
            <a:endParaRPr sz="1800" dirty="0">
              <a:latin typeface="Rubik ExtraBold" pitchFamily="2" charset="-79"/>
              <a:cs typeface="Rubik ExtraBold" pitchFamily="2" charset="-79"/>
              <a:sym typeface="Rubik"/>
            </a:endParaRPr>
          </a:p>
        </p:txBody>
      </p:sp>
    </p:spTree>
    <p:extLst>
      <p:ext uri="{BB962C8B-B14F-4D97-AF65-F5344CB8AC3E}">
        <p14:creationId xmlns:p14="http://schemas.microsoft.com/office/powerpoint/2010/main" val="1250729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38"/>
        <p:cNvGrpSpPr/>
        <p:nvPr/>
      </p:nvGrpSpPr>
      <p:grpSpPr>
        <a:xfrm>
          <a:off x="0" y="0"/>
          <a:ext cx="0" cy="0"/>
          <a:chOff x="0" y="0"/>
          <a:chExt cx="0" cy="0"/>
        </a:xfrm>
      </p:grpSpPr>
      <p:sp>
        <p:nvSpPr>
          <p:cNvPr id="9" name="TextBox 8">
            <a:extLst>
              <a:ext uri="{FF2B5EF4-FFF2-40B4-BE49-F238E27FC236}">
                <a16:creationId xmlns:a16="http://schemas.microsoft.com/office/drawing/2014/main" id="{CEB818A6-43AD-48EB-A063-D273CA519B65}"/>
              </a:ext>
            </a:extLst>
          </p:cNvPr>
          <p:cNvSpPr txBox="1"/>
          <p:nvPr/>
        </p:nvSpPr>
        <p:spPr>
          <a:xfrm>
            <a:off x="144780" y="1813744"/>
            <a:ext cx="8999220" cy="3235165"/>
          </a:xfrm>
          <a:prstGeom prst="flowChartDocument">
            <a:avLst/>
          </a:prstGeom>
          <a:solidFill>
            <a:srgbClr val="93EFFD">
              <a:alpha val="52941"/>
            </a:srgbClr>
          </a:solidFill>
        </p:spPr>
        <p:txBody>
          <a:bodyPr wrap="square">
            <a:spAutoFit/>
          </a:bodyPr>
          <a:lstStyle/>
          <a:p>
            <a:pPr>
              <a:lnSpc>
                <a:spcPct val="150000"/>
              </a:lnSpc>
            </a:pPr>
            <a:r>
              <a:rPr lang="en-US" sz="1100" b="0" i="0" dirty="0">
                <a:solidFill>
                  <a:schemeClr val="tx2">
                    <a:lumMod val="50000"/>
                  </a:schemeClr>
                </a:solidFill>
                <a:effectLst/>
                <a:latin typeface="Söhne Mono"/>
              </a:rPr>
              <a:t>0,tcp,ftp_data,SF,491,0,0,0,0,0,0,0,0,0,0,0,0,0,0,0,0,0,2,2,0.00,0.00,0.00,0.00,1.00,0.00,0.00,150,25,0.17,0.03,0.17,0.00,0.00,0.00,0.05,0.00,normal,20</a:t>
            </a:r>
          </a:p>
          <a:p>
            <a:pPr>
              <a:lnSpc>
                <a:spcPct val="150000"/>
              </a:lnSpc>
            </a:pPr>
            <a:r>
              <a:rPr lang="en-US" sz="1100" b="0" i="0" dirty="0">
                <a:solidFill>
                  <a:schemeClr val="tx2">
                    <a:lumMod val="50000"/>
                  </a:schemeClr>
                </a:solidFill>
                <a:effectLst/>
                <a:latin typeface="Söhne Mono"/>
              </a:rPr>
              <a:t>0,udp,other,SF,146,0,0,0,0,0,0,0,0,0,0,0,0,0,0,0,0,0,13,1,0.00,0.00,0.00,0.00,0.08,0.15,0.00,255,1,0.00,0.60,0.88,0.00,0.00,0.00,0.00,0.00,normal,15</a:t>
            </a:r>
          </a:p>
          <a:p>
            <a:pPr>
              <a:lnSpc>
                <a:spcPct val="150000"/>
              </a:lnSpc>
            </a:pPr>
            <a:r>
              <a:rPr lang="en-US" sz="1100" b="0" i="0" dirty="0">
                <a:solidFill>
                  <a:schemeClr val="tx2">
                    <a:lumMod val="50000"/>
                  </a:schemeClr>
                </a:solidFill>
                <a:effectLst/>
                <a:latin typeface="Söhne Mono"/>
              </a:rPr>
              <a:t>0,tcp,private,S0,0,0,0,0,0,0,0,0,0,0,0,0,0,0,0,0,0,0,123,6,1.00,1.00,0.00,0.00,0.05,0.07,0.00,255,26,0.10,0.05,0.00,0.00,1.00,1.00,0.00,0.00,neptune,19</a:t>
            </a:r>
          </a:p>
          <a:p>
            <a:pPr>
              <a:lnSpc>
                <a:spcPct val="150000"/>
              </a:lnSpc>
            </a:pPr>
            <a:r>
              <a:rPr lang="en-US" sz="1100" b="0" i="0" dirty="0">
                <a:solidFill>
                  <a:schemeClr val="tx2">
                    <a:lumMod val="50000"/>
                  </a:schemeClr>
                </a:solidFill>
                <a:effectLst/>
                <a:latin typeface="Söhne Mono"/>
              </a:rPr>
              <a:t>0,tcp,http,SF,232,8153,0,0,0,0,0,1,0,0,0,0,0,0,0,0,0,0,5,5,0.20,0.20,0.00,0.00,1.00,0.00,0.00,30,255,1.00,0.00,0.03,0.04,0.03,0.01,0.00,0.01,normal,21</a:t>
            </a:r>
          </a:p>
          <a:p>
            <a:pPr>
              <a:lnSpc>
                <a:spcPct val="150000"/>
              </a:lnSpc>
            </a:pPr>
            <a:r>
              <a:rPr lang="en-US" sz="1100" b="0" i="0" dirty="0">
                <a:solidFill>
                  <a:schemeClr val="tx2">
                    <a:lumMod val="50000"/>
                  </a:schemeClr>
                </a:solidFill>
                <a:effectLst/>
                <a:latin typeface="Söhne Mono"/>
              </a:rPr>
              <a:t>0,tcp,http,SF,199,420,0,0,0,0,0,1,0,0,0,0,0,0,0,0,0,0,30,32,0.00,0.00,0.00,0.00,1.00,0.00,0.09,255,255,1.00,0.00,0.00,0.00,0.00,0.00,0.00,0.00,normal,21</a:t>
            </a:r>
          </a:p>
          <a:p>
            <a:pPr>
              <a:lnSpc>
                <a:spcPct val="150000"/>
              </a:lnSpc>
            </a:pPr>
            <a:r>
              <a:rPr lang="en-US" sz="1100" b="0" i="0" dirty="0">
                <a:solidFill>
                  <a:schemeClr val="tx2">
                    <a:lumMod val="50000"/>
                  </a:schemeClr>
                </a:solidFill>
                <a:effectLst/>
                <a:latin typeface="Söhne Mono"/>
              </a:rPr>
              <a:t>0,tcp,private,REJ,0,0,0,0,0,0,0,0,0,0,0,0,0,0,0,0,0,0,121,19,0.00,0.00,1.00,1.00,0.16,0.06,0.00,255,19,0.07,0.07,0.00,0.00,0.00,0.00,1.00,1.00,neptune,21</a:t>
            </a:r>
          </a:p>
          <a:p>
            <a:pPr>
              <a:lnSpc>
                <a:spcPct val="150000"/>
              </a:lnSpc>
            </a:pPr>
            <a:r>
              <a:rPr lang="en-US" sz="1100" b="0" i="0" dirty="0">
                <a:solidFill>
                  <a:schemeClr val="tx2">
                    <a:lumMod val="50000"/>
                  </a:schemeClr>
                </a:solidFill>
                <a:effectLst/>
                <a:latin typeface="Söhne Mono"/>
              </a:rPr>
              <a:t>0,tcp,private,S0,0,0,0,0,0,0,0,0,0,0,0,0,0,0,0,0,0,0,166,9,1.00,1.00,0.00,0.00,0.05,0.06,0.00,255,9,0.04,0.05,0.00,0.00,1.00,1.00,0.00,0.00,neptune,21</a:t>
            </a:r>
          </a:p>
          <a:p>
            <a:pPr>
              <a:lnSpc>
                <a:spcPct val="150000"/>
              </a:lnSpc>
            </a:pPr>
            <a:r>
              <a:rPr lang="en-US" sz="1100" b="0" i="0" dirty="0">
                <a:solidFill>
                  <a:schemeClr val="tx2">
                    <a:lumMod val="50000"/>
                  </a:schemeClr>
                </a:solidFill>
                <a:effectLst/>
                <a:latin typeface="Söhne Mono"/>
              </a:rPr>
              <a:t>0,tcp,private,S0,0,0,0,0,0,0,0,0,0,0,0,0,0,0,0,0,0,0,117,16,1.00,1.00,0.00,0.00,0.14,0.06,0.00,255,15,0.06,0.07,0.00,0.00,1.00,1.00,0.00,0.00,neptune,21</a:t>
            </a:r>
          </a:p>
          <a:p>
            <a:pPr>
              <a:lnSpc>
                <a:spcPct val="150000"/>
              </a:lnSpc>
            </a:pPr>
            <a:r>
              <a:rPr lang="en-US" sz="1100" b="0" i="0" dirty="0">
                <a:solidFill>
                  <a:schemeClr val="tx2">
                    <a:lumMod val="50000"/>
                  </a:schemeClr>
                </a:solidFill>
                <a:effectLst/>
                <a:latin typeface="Söhne Mono"/>
              </a:rPr>
              <a:t>0,tcp,remote_job,S0,0,0,0,0,0,0,0,0,0,0,0,0,0,0,0,0,0,0,270,23,1.00,1.00,0.00,0.00,0.09,0.05,0.00,255,23,0.09,0.05,0.00,0.00,1.00,1.00,0.00,0.00,neptune,2</a:t>
            </a:r>
          </a:p>
          <a:p>
            <a:pPr>
              <a:lnSpc>
                <a:spcPct val="150000"/>
              </a:lnSpc>
            </a:pPr>
            <a:r>
              <a:rPr lang="en-US" sz="1100" b="0" i="0" dirty="0">
                <a:solidFill>
                  <a:schemeClr val="tx2">
                    <a:lumMod val="50000"/>
                  </a:schemeClr>
                </a:solidFill>
                <a:effectLst/>
                <a:latin typeface="Söhne Mono"/>
              </a:rPr>
              <a:t>0,tcp,private,S0,0,0,0,0,0,0,0,0,0,0,0,0,0,0,0,0,0,0,133,8,1.00,1.00,0.00,0.00,0.06,0.06,0.00,255,13,0.05,0.06,0.00,0.00,1.00,1.00,0.00,0.00,neptune,21</a:t>
            </a:r>
          </a:p>
        </p:txBody>
      </p:sp>
      <p:sp>
        <p:nvSpPr>
          <p:cNvPr id="10" name="Google Shape;9621;p42">
            <a:extLst>
              <a:ext uri="{FF2B5EF4-FFF2-40B4-BE49-F238E27FC236}">
                <a16:creationId xmlns:a16="http://schemas.microsoft.com/office/drawing/2014/main" id="{33E6427A-54D0-4FA5-B406-31AABE64E5D5}"/>
              </a:ext>
            </a:extLst>
          </p:cNvPr>
          <p:cNvSpPr txBox="1">
            <a:spLocks noGrp="1"/>
          </p:cNvSpPr>
          <p:nvPr>
            <p:ph type="title"/>
          </p:nvPr>
        </p:nvSpPr>
        <p:spPr>
          <a:xfrm>
            <a:off x="1030155" y="1092811"/>
            <a:ext cx="7083690"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The NSL-KDD Data Set</a:t>
            </a:r>
          </a:p>
        </p:txBody>
      </p:sp>
    </p:spTree>
    <p:extLst>
      <p:ext uri="{BB962C8B-B14F-4D97-AF65-F5344CB8AC3E}">
        <p14:creationId xmlns:p14="http://schemas.microsoft.com/office/powerpoint/2010/main" val="123899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57"/>
        <p:cNvGrpSpPr/>
        <p:nvPr/>
      </p:nvGrpSpPr>
      <p:grpSpPr>
        <a:xfrm>
          <a:off x="0" y="0"/>
          <a:ext cx="0" cy="0"/>
          <a:chOff x="0" y="0"/>
          <a:chExt cx="0" cy="0"/>
        </a:xfrm>
      </p:grpSpPr>
      <p:sp>
        <p:nvSpPr>
          <p:cNvPr id="9558" name="Google Shape;9558;p38"/>
          <p:cNvSpPr txBox="1">
            <a:spLocks noGrp="1"/>
          </p:cNvSpPr>
          <p:nvPr>
            <p:ph type="title"/>
          </p:nvPr>
        </p:nvSpPr>
        <p:spPr>
          <a:xfrm>
            <a:off x="601742" y="1410586"/>
            <a:ext cx="5406199" cy="20936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Rubik ExtraBold" pitchFamily="2" charset="-79"/>
                <a:cs typeface="Rubik ExtraBold" pitchFamily="2" charset="-79"/>
              </a:rPr>
              <a:t>AI in Cyber </a:t>
            </a:r>
            <a:br>
              <a:rPr lang="en-US" sz="4000" dirty="0">
                <a:latin typeface="Rubik ExtraBold" pitchFamily="2" charset="-79"/>
                <a:cs typeface="Rubik ExtraBold" pitchFamily="2" charset="-79"/>
              </a:rPr>
            </a:br>
            <a:r>
              <a:rPr lang="en-US" sz="4000" dirty="0">
                <a:latin typeface="Rubik ExtraBold" pitchFamily="2" charset="-79"/>
                <a:cs typeface="Rubik ExtraBold" pitchFamily="2" charset="-79"/>
              </a:rPr>
              <a:t>Offense</a:t>
            </a:r>
          </a:p>
        </p:txBody>
      </p:sp>
      <p:sp>
        <p:nvSpPr>
          <p:cNvPr id="9560" name="Google Shape;9560;p38"/>
          <p:cNvSpPr txBox="1">
            <a:spLocks noGrp="1"/>
          </p:cNvSpPr>
          <p:nvPr>
            <p:ph type="subTitle" idx="1"/>
          </p:nvPr>
        </p:nvSpPr>
        <p:spPr>
          <a:xfrm>
            <a:off x="1314823" y="4024920"/>
            <a:ext cx="3980039" cy="66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0" i="0" dirty="0">
                <a:solidFill>
                  <a:srgbClr val="D1D5DB"/>
                </a:solidFill>
                <a:effectLst/>
                <a:latin typeface="Söhne"/>
              </a:rPr>
              <a:t>"Know the enemy and know yourself; in a hundred battles, you will never be in peril.“</a:t>
            </a:r>
          </a:p>
          <a:p>
            <a:pPr marL="0" lvl="0" indent="0" algn="ctr" rtl="0">
              <a:spcBef>
                <a:spcPts val="0"/>
              </a:spcBef>
              <a:spcAft>
                <a:spcPts val="0"/>
              </a:spcAft>
              <a:buNone/>
            </a:pPr>
            <a:r>
              <a:rPr lang="en-US" sz="1400" dirty="0">
                <a:solidFill>
                  <a:srgbClr val="D1D5DB"/>
                </a:solidFill>
                <a:latin typeface="Söhne"/>
              </a:rPr>
              <a:t>- </a:t>
            </a:r>
            <a:r>
              <a:rPr lang="en-US" sz="1400" b="0" i="0" dirty="0">
                <a:solidFill>
                  <a:srgbClr val="D1D5DB"/>
                </a:solidFill>
                <a:effectLst/>
                <a:latin typeface="Söhne"/>
              </a:rPr>
              <a:t>Sun Tzu's "The Art of War" </a:t>
            </a:r>
            <a:endParaRPr lang="en-US" sz="1400" dirty="0"/>
          </a:p>
          <a:p>
            <a:pPr marL="0" lvl="0" indent="0" algn="ctr" rtl="0">
              <a:spcBef>
                <a:spcPts val="0"/>
              </a:spcBef>
              <a:spcAft>
                <a:spcPts val="0"/>
              </a:spcAft>
              <a:buNone/>
            </a:pPr>
            <a:endParaRPr lang="en-US" dirty="0"/>
          </a:p>
        </p:txBody>
      </p:sp>
      <p:pic>
        <p:nvPicPr>
          <p:cNvPr id="6" name="Google Shape;9679;p45">
            <a:extLst>
              <a:ext uri="{FF2B5EF4-FFF2-40B4-BE49-F238E27FC236}">
                <a16:creationId xmlns:a16="http://schemas.microsoft.com/office/drawing/2014/main" id="{38EDB256-A3B8-42ED-BE9D-D63EE2CB97C1}"/>
              </a:ext>
            </a:extLst>
          </p:cNvPr>
          <p:cNvPicPr preferRelativeResize="0"/>
          <p:nvPr/>
        </p:nvPicPr>
        <p:blipFill>
          <a:blip r:embed="rId3">
            <a:alphaModFix amt="50000"/>
          </a:blip>
          <a:stretch>
            <a:fillRect/>
          </a:stretch>
        </p:blipFill>
        <p:spPr>
          <a:xfrm>
            <a:off x="6296243" y="1171925"/>
            <a:ext cx="3420357" cy="3971575"/>
          </a:xfrm>
          <a:prstGeom prst="rect">
            <a:avLst/>
          </a:prstGeom>
          <a:noFill/>
          <a:ln>
            <a:noFill/>
          </a:ln>
        </p:spPr>
      </p:pic>
    </p:spTree>
    <p:extLst>
      <p:ext uri="{BB962C8B-B14F-4D97-AF65-F5344CB8AC3E}">
        <p14:creationId xmlns:p14="http://schemas.microsoft.com/office/powerpoint/2010/main" val="18804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558"/>
                                        </p:tgtEl>
                                        <p:attrNameLst>
                                          <p:attrName>style.visibility</p:attrName>
                                        </p:attrNameLst>
                                      </p:cBhvr>
                                      <p:to>
                                        <p:strVal val="visible"/>
                                      </p:to>
                                    </p:set>
                                    <p:animEffect transition="in" filter="randombar(horizontal)">
                                      <p:cBhvr>
                                        <p:cTn id="7" dur="750"/>
                                        <p:tgtEl>
                                          <p:spTgt spid="9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9620" name="Google Shape;9620;p42"/>
          <p:cNvSpPr txBox="1">
            <a:spLocks noGrp="1"/>
          </p:cNvSpPr>
          <p:nvPr>
            <p:ph type="subTitle" idx="1"/>
          </p:nvPr>
        </p:nvSpPr>
        <p:spPr>
          <a:xfrm>
            <a:off x="645886" y="1638150"/>
            <a:ext cx="5413364" cy="136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Data analysis in cybersecurity refers to the process of examining, cleaning, transforming, and modeling data with the goal of discovering useful information, informing conclusions, and supporting decision-making, particularly in the context of identifying and mitigating security threats. </a:t>
            </a:r>
          </a:p>
        </p:txBody>
      </p:sp>
      <p:sp>
        <p:nvSpPr>
          <p:cNvPr id="9621" name="Google Shape;9621;p42"/>
          <p:cNvSpPr txBox="1">
            <a:spLocks noGrp="1"/>
          </p:cNvSpPr>
          <p:nvPr>
            <p:ph type="title"/>
          </p:nvPr>
        </p:nvSpPr>
        <p:spPr>
          <a:xfrm>
            <a:off x="1084950" y="1123291"/>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Data Analysis</a:t>
            </a:r>
            <a:endParaRPr sz="1800" dirty="0">
              <a:latin typeface="Rubik ExtraBold" pitchFamily="2" charset="-79"/>
              <a:cs typeface="Rubik ExtraBold" pitchFamily="2" charset="-79"/>
              <a:sym typeface="Rubik"/>
            </a:endParaRP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grpSp>
        <p:nvGrpSpPr>
          <p:cNvPr id="10" name="Google Shape;21639;p82">
            <a:extLst>
              <a:ext uri="{FF2B5EF4-FFF2-40B4-BE49-F238E27FC236}">
                <a16:creationId xmlns:a16="http://schemas.microsoft.com/office/drawing/2014/main" id="{CC9F60F6-20FA-4AB7-BD2A-B9ED8D76B477}"/>
              </a:ext>
            </a:extLst>
          </p:cNvPr>
          <p:cNvGrpSpPr/>
          <p:nvPr/>
        </p:nvGrpSpPr>
        <p:grpSpPr>
          <a:xfrm>
            <a:off x="1331021" y="3273998"/>
            <a:ext cx="1901129" cy="1366800"/>
            <a:chOff x="5626763" y="2013829"/>
            <a:chExt cx="351722" cy="274788"/>
          </a:xfrm>
          <a:solidFill>
            <a:srgbClr val="93EFFD">
              <a:alpha val="47059"/>
            </a:srgbClr>
          </a:solidFill>
        </p:grpSpPr>
        <p:sp>
          <p:nvSpPr>
            <p:cNvPr id="11" name="Google Shape;21640;p82">
              <a:extLst>
                <a:ext uri="{FF2B5EF4-FFF2-40B4-BE49-F238E27FC236}">
                  <a16:creationId xmlns:a16="http://schemas.microsoft.com/office/drawing/2014/main" id="{B6019D2C-37CD-4710-843A-16198BD68EEC}"/>
                </a:ext>
              </a:extLst>
            </p:cNvPr>
            <p:cNvSpPr/>
            <p:nvPr/>
          </p:nvSpPr>
          <p:spPr>
            <a:xfrm>
              <a:off x="5626763" y="2013829"/>
              <a:ext cx="351722" cy="274788"/>
            </a:xfrm>
            <a:custGeom>
              <a:avLst/>
              <a:gdLst/>
              <a:ahLst/>
              <a:cxnLst/>
              <a:rect l="l" t="t" r="r" b="b"/>
              <a:pathLst>
                <a:path w="11050" h="8633" extrusionOk="0">
                  <a:moveTo>
                    <a:pt x="10657" y="345"/>
                  </a:moveTo>
                  <a:lnTo>
                    <a:pt x="10681" y="714"/>
                  </a:lnTo>
                  <a:lnTo>
                    <a:pt x="9395" y="714"/>
                  </a:lnTo>
                  <a:cubicBezTo>
                    <a:pt x="9312" y="714"/>
                    <a:pt x="9216" y="786"/>
                    <a:pt x="9216" y="893"/>
                  </a:cubicBezTo>
                  <a:cubicBezTo>
                    <a:pt x="9216" y="1000"/>
                    <a:pt x="9288" y="1072"/>
                    <a:pt x="9395" y="1072"/>
                  </a:cubicBezTo>
                  <a:lnTo>
                    <a:pt x="10383" y="1072"/>
                  </a:lnTo>
                  <a:lnTo>
                    <a:pt x="10383" y="6191"/>
                  </a:lnTo>
                  <a:lnTo>
                    <a:pt x="4466" y="6191"/>
                  </a:lnTo>
                  <a:lnTo>
                    <a:pt x="4466" y="6025"/>
                  </a:lnTo>
                  <a:cubicBezTo>
                    <a:pt x="4466" y="5929"/>
                    <a:pt x="4394" y="5846"/>
                    <a:pt x="4287" y="5846"/>
                  </a:cubicBezTo>
                  <a:lnTo>
                    <a:pt x="4001" y="5846"/>
                  </a:lnTo>
                  <a:cubicBezTo>
                    <a:pt x="3978" y="5739"/>
                    <a:pt x="3930" y="5644"/>
                    <a:pt x="3871" y="5536"/>
                  </a:cubicBezTo>
                  <a:lnTo>
                    <a:pt x="4085" y="5322"/>
                  </a:lnTo>
                  <a:cubicBezTo>
                    <a:pt x="4156" y="5251"/>
                    <a:pt x="4156" y="5144"/>
                    <a:pt x="4085" y="5072"/>
                  </a:cubicBezTo>
                  <a:lnTo>
                    <a:pt x="3549" y="4536"/>
                  </a:lnTo>
                  <a:cubicBezTo>
                    <a:pt x="3513" y="4512"/>
                    <a:pt x="3478" y="4489"/>
                    <a:pt x="3430" y="4489"/>
                  </a:cubicBezTo>
                  <a:cubicBezTo>
                    <a:pt x="3382" y="4489"/>
                    <a:pt x="3335" y="4512"/>
                    <a:pt x="3311" y="4536"/>
                  </a:cubicBezTo>
                  <a:lnTo>
                    <a:pt x="3097" y="4739"/>
                  </a:lnTo>
                  <a:cubicBezTo>
                    <a:pt x="2989" y="4679"/>
                    <a:pt x="2894" y="4643"/>
                    <a:pt x="2787" y="4608"/>
                  </a:cubicBezTo>
                  <a:lnTo>
                    <a:pt x="2787" y="4334"/>
                  </a:lnTo>
                  <a:cubicBezTo>
                    <a:pt x="2787" y="4239"/>
                    <a:pt x="2716" y="4155"/>
                    <a:pt x="2608" y="4155"/>
                  </a:cubicBezTo>
                  <a:lnTo>
                    <a:pt x="2180" y="4155"/>
                  </a:lnTo>
                  <a:lnTo>
                    <a:pt x="2180" y="1060"/>
                  </a:lnTo>
                  <a:lnTo>
                    <a:pt x="8788" y="1060"/>
                  </a:lnTo>
                  <a:cubicBezTo>
                    <a:pt x="8871" y="1060"/>
                    <a:pt x="8966" y="976"/>
                    <a:pt x="8966" y="881"/>
                  </a:cubicBezTo>
                  <a:cubicBezTo>
                    <a:pt x="8966" y="786"/>
                    <a:pt x="8895" y="702"/>
                    <a:pt x="8788" y="702"/>
                  </a:cubicBezTo>
                  <a:lnTo>
                    <a:pt x="1894" y="702"/>
                  </a:lnTo>
                  <a:lnTo>
                    <a:pt x="1894" y="345"/>
                  </a:lnTo>
                  <a:close/>
                  <a:moveTo>
                    <a:pt x="10681" y="6537"/>
                  </a:moveTo>
                  <a:lnTo>
                    <a:pt x="10681" y="6870"/>
                  </a:lnTo>
                  <a:lnTo>
                    <a:pt x="4430" y="6870"/>
                  </a:lnTo>
                  <a:cubicBezTo>
                    <a:pt x="4454" y="6846"/>
                    <a:pt x="4466" y="6798"/>
                    <a:pt x="4466" y="6751"/>
                  </a:cubicBezTo>
                  <a:lnTo>
                    <a:pt x="4466" y="6560"/>
                  </a:lnTo>
                  <a:lnTo>
                    <a:pt x="10562" y="6560"/>
                  </a:lnTo>
                  <a:cubicBezTo>
                    <a:pt x="10598" y="6560"/>
                    <a:pt x="10633" y="6548"/>
                    <a:pt x="10657" y="6537"/>
                  </a:cubicBezTo>
                  <a:close/>
                  <a:moveTo>
                    <a:pt x="2477" y="4524"/>
                  </a:moveTo>
                  <a:lnTo>
                    <a:pt x="2477" y="4763"/>
                  </a:lnTo>
                  <a:cubicBezTo>
                    <a:pt x="2477" y="4834"/>
                    <a:pt x="2537" y="4905"/>
                    <a:pt x="2608" y="4929"/>
                  </a:cubicBezTo>
                  <a:cubicBezTo>
                    <a:pt x="2775" y="4965"/>
                    <a:pt x="2942" y="5024"/>
                    <a:pt x="3073" y="5120"/>
                  </a:cubicBezTo>
                  <a:cubicBezTo>
                    <a:pt x="3099" y="5137"/>
                    <a:pt x="3128" y="5145"/>
                    <a:pt x="3157" y="5145"/>
                  </a:cubicBezTo>
                  <a:cubicBezTo>
                    <a:pt x="3206" y="5145"/>
                    <a:pt x="3253" y="5122"/>
                    <a:pt x="3275" y="5084"/>
                  </a:cubicBezTo>
                  <a:lnTo>
                    <a:pt x="3454" y="4905"/>
                  </a:lnTo>
                  <a:lnTo>
                    <a:pt x="3740" y="5191"/>
                  </a:lnTo>
                  <a:lnTo>
                    <a:pt x="3561" y="5370"/>
                  </a:lnTo>
                  <a:cubicBezTo>
                    <a:pt x="3501" y="5429"/>
                    <a:pt x="3490" y="5525"/>
                    <a:pt x="3537" y="5584"/>
                  </a:cubicBezTo>
                  <a:cubicBezTo>
                    <a:pt x="3620" y="5727"/>
                    <a:pt x="3680" y="5882"/>
                    <a:pt x="3728" y="6036"/>
                  </a:cubicBezTo>
                  <a:cubicBezTo>
                    <a:pt x="3740" y="6120"/>
                    <a:pt x="3811" y="6179"/>
                    <a:pt x="3894" y="6179"/>
                  </a:cubicBezTo>
                  <a:lnTo>
                    <a:pt x="4132" y="6179"/>
                  </a:lnTo>
                  <a:lnTo>
                    <a:pt x="4132" y="6572"/>
                  </a:lnTo>
                  <a:lnTo>
                    <a:pt x="3894" y="6572"/>
                  </a:lnTo>
                  <a:cubicBezTo>
                    <a:pt x="3811" y="6572"/>
                    <a:pt x="3740" y="6632"/>
                    <a:pt x="3728" y="6715"/>
                  </a:cubicBezTo>
                  <a:cubicBezTo>
                    <a:pt x="3680" y="6870"/>
                    <a:pt x="3620" y="7037"/>
                    <a:pt x="3537" y="7168"/>
                  </a:cubicBezTo>
                  <a:cubicBezTo>
                    <a:pt x="3490" y="7251"/>
                    <a:pt x="3501" y="7334"/>
                    <a:pt x="3561" y="7382"/>
                  </a:cubicBezTo>
                  <a:lnTo>
                    <a:pt x="3740" y="7560"/>
                  </a:lnTo>
                  <a:lnTo>
                    <a:pt x="3454" y="7834"/>
                  </a:lnTo>
                  <a:lnTo>
                    <a:pt x="3275" y="7656"/>
                  </a:lnTo>
                  <a:cubicBezTo>
                    <a:pt x="3238" y="7626"/>
                    <a:pt x="3193" y="7606"/>
                    <a:pt x="3149" y="7606"/>
                  </a:cubicBezTo>
                  <a:cubicBezTo>
                    <a:pt x="3122" y="7606"/>
                    <a:pt x="3096" y="7614"/>
                    <a:pt x="3073" y="7632"/>
                  </a:cubicBezTo>
                  <a:cubicBezTo>
                    <a:pt x="2918" y="7727"/>
                    <a:pt x="2775" y="7787"/>
                    <a:pt x="2608" y="7822"/>
                  </a:cubicBezTo>
                  <a:cubicBezTo>
                    <a:pt x="2537" y="7846"/>
                    <a:pt x="2477" y="7918"/>
                    <a:pt x="2477" y="7989"/>
                  </a:cubicBezTo>
                  <a:lnTo>
                    <a:pt x="2477" y="8227"/>
                  </a:lnTo>
                  <a:lnTo>
                    <a:pt x="2073" y="8227"/>
                  </a:lnTo>
                  <a:lnTo>
                    <a:pt x="2073" y="7989"/>
                  </a:lnTo>
                  <a:cubicBezTo>
                    <a:pt x="2073" y="7918"/>
                    <a:pt x="2013" y="7846"/>
                    <a:pt x="1942" y="7822"/>
                  </a:cubicBezTo>
                  <a:cubicBezTo>
                    <a:pt x="1775" y="7787"/>
                    <a:pt x="1608" y="7727"/>
                    <a:pt x="1477" y="7632"/>
                  </a:cubicBezTo>
                  <a:cubicBezTo>
                    <a:pt x="1450" y="7614"/>
                    <a:pt x="1419" y="7606"/>
                    <a:pt x="1390" y="7606"/>
                  </a:cubicBezTo>
                  <a:cubicBezTo>
                    <a:pt x="1342" y="7606"/>
                    <a:pt x="1297" y="7626"/>
                    <a:pt x="1275" y="7656"/>
                  </a:cubicBezTo>
                  <a:lnTo>
                    <a:pt x="1096" y="7834"/>
                  </a:lnTo>
                  <a:lnTo>
                    <a:pt x="811" y="7560"/>
                  </a:lnTo>
                  <a:lnTo>
                    <a:pt x="989" y="7382"/>
                  </a:lnTo>
                  <a:cubicBezTo>
                    <a:pt x="1049" y="7322"/>
                    <a:pt x="1061" y="7227"/>
                    <a:pt x="1013" y="7168"/>
                  </a:cubicBezTo>
                  <a:cubicBezTo>
                    <a:pt x="930" y="7025"/>
                    <a:pt x="870" y="6870"/>
                    <a:pt x="823" y="6715"/>
                  </a:cubicBezTo>
                  <a:cubicBezTo>
                    <a:pt x="811" y="6632"/>
                    <a:pt x="739" y="6572"/>
                    <a:pt x="656" y="6572"/>
                  </a:cubicBezTo>
                  <a:lnTo>
                    <a:pt x="418" y="6572"/>
                  </a:lnTo>
                  <a:lnTo>
                    <a:pt x="418" y="6179"/>
                  </a:lnTo>
                  <a:lnTo>
                    <a:pt x="656" y="6179"/>
                  </a:lnTo>
                  <a:cubicBezTo>
                    <a:pt x="739" y="6179"/>
                    <a:pt x="811" y="6120"/>
                    <a:pt x="823" y="6036"/>
                  </a:cubicBezTo>
                  <a:cubicBezTo>
                    <a:pt x="870" y="5882"/>
                    <a:pt x="930" y="5715"/>
                    <a:pt x="1013" y="5584"/>
                  </a:cubicBezTo>
                  <a:cubicBezTo>
                    <a:pt x="1061" y="5501"/>
                    <a:pt x="1049" y="5417"/>
                    <a:pt x="989" y="5370"/>
                  </a:cubicBezTo>
                  <a:lnTo>
                    <a:pt x="811" y="5191"/>
                  </a:lnTo>
                  <a:lnTo>
                    <a:pt x="1096" y="4905"/>
                  </a:lnTo>
                  <a:lnTo>
                    <a:pt x="1275" y="5084"/>
                  </a:lnTo>
                  <a:cubicBezTo>
                    <a:pt x="1313" y="5122"/>
                    <a:pt x="1360" y="5145"/>
                    <a:pt x="1405" y="5145"/>
                  </a:cubicBezTo>
                  <a:cubicBezTo>
                    <a:pt x="1430" y="5145"/>
                    <a:pt x="1456" y="5137"/>
                    <a:pt x="1477" y="5120"/>
                  </a:cubicBezTo>
                  <a:cubicBezTo>
                    <a:pt x="1632" y="5024"/>
                    <a:pt x="1775" y="4965"/>
                    <a:pt x="1942" y="4929"/>
                  </a:cubicBezTo>
                  <a:cubicBezTo>
                    <a:pt x="2013" y="4905"/>
                    <a:pt x="2073" y="4834"/>
                    <a:pt x="2073" y="4763"/>
                  </a:cubicBezTo>
                  <a:lnTo>
                    <a:pt x="2073" y="4524"/>
                  </a:lnTo>
                  <a:close/>
                  <a:moveTo>
                    <a:pt x="1715" y="0"/>
                  </a:moveTo>
                  <a:cubicBezTo>
                    <a:pt x="1632" y="0"/>
                    <a:pt x="1537" y="71"/>
                    <a:pt x="1537" y="179"/>
                  </a:cubicBezTo>
                  <a:lnTo>
                    <a:pt x="1537" y="881"/>
                  </a:lnTo>
                  <a:cubicBezTo>
                    <a:pt x="1537" y="964"/>
                    <a:pt x="1608" y="1060"/>
                    <a:pt x="1715" y="1060"/>
                  </a:cubicBezTo>
                  <a:lnTo>
                    <a:pt x="1835" y="1060"/>
                  </a:lnTo>
                  <a:lnTo>
                    <a:pt x="1835" y="4155"/>
                  </a:lnTo>
                  <a:cubicBezTo>
                    <a:pt x="1751" y="4167"/>
                    <a:pt x="1692" y="4239"/>
                    <a:pt x="1692" y="4310"/>
                  </a:cubicBezTo>
                  <a:lnTo>
                    <a:pt x="1692" y="4596"/>
                  </a:lnTo>
                  <a:cubicBezTo>
                    <a:pt x="1585" y="4632"/>
                    <a:pt x="1477" y="4667"/>
                    <a:pt x="1370" y="4727"/>
                  </a:cubicBezTo>
                  <a:lnTo>
                    <a:pt x="1168" y="4524"/>
                  </a:lnTo>
                  <a:cubicBezTo>
                    <a:pt x="1132" y="4489"/>
                    <a:pt x="1096" y="4477"/>
                    <a:pt x="1049" y="4477"/>
                  </a:cubicBezTo>
                  <a:cubicBezTo>
                    <a:pt x="1001" y="4477"/>
                    <a:pt x="953" y="4489"/>
                    <a:pt x="930" y="4524"/>
                  </a:cubicBezTo>
                  <a:lnTo>
                    <a:pt x="394" y="5060"/>
                  </a:lnTo>
                  <a:cubicBezTo>
                    <a:pt x="322" y="5132"/>
                    <a:pt x="322" y="5239"/>
                    <a:pt x="394" y="5310"/>
                  </a:cubicBezTo>
                  <a:lnTo>
                    <a:pt x="596" y="5525"/>
                  </a:lnTo>
                  <a:cubicBezTo>
                    <a:pt x="537" y="5620"/>
                    <a:pt x="501" y="5727"/>
                    <a:pt x="465" y="5834"/>
                  </a:cubicBezTo>
                  <a:lnTo>
                    <a:pt x="180" y="5834"/>
                  </a:lnTo>
                  <a:cubicBezTo>
                    <a:pt x="96" y="5834"/>
                    <a:pt x="1" y="5906"/>
                    <a:pt x="1" y="6013"/>
                  </a:cubicBezTo>
                  <a:lnTo>
                    <a:pt x="1" y="6751"/>
                  </a:lnTo>
                  <a:cubicBezTo>
                    <a:pt x="1" y="6846"/>
                    <a:pt x="84" y="6929"/>
                    <a:pt x="180" y="6929"/>
                  </a:cubicBezTo>
                  <a:lnTo>
                    <a:pt x="465" y="6929"/>
                  </a:lnTo>
                  <a:cubicBezTo>
                    <a:pt x="501" y="7037"/>
                    <a:pt x="537" y="7144"/>
                    <a:pt x="596" y="7251"/>
                  </a:cubicBezTo>
                  <a:lnTo>
                    <a:pt x="394" y="7453"/>
                  </a:lnTo>
                  <a:cubicBezTo>
                    <a:pt x="322" y="7525"/>
                    <a:pt x="322" y="7632"/>
                    <a:pt x="394" y="7703"/>
                  </a:cubicBezTo>
                  <a:lnTo>
                    <a:pt x="930" y="8239"/>
                  </a:lnTo>
                  <a:cubicBezTo>
                    <a:pt x="965" y="8281"/>
                    <a:pt x="1010" y="8302"/>
                    <a:pt x="1055" y="8302"/>
                  </a:cubicBezTo>
                  <a:cubicBezTo>
                    <a:pt x="1099" y="8302"/>
                    <a:pt x="1144" y="8281"/>
                    <a:pt x="1180" y="8239"/>
                  </a:cubicBezTo>
                  <a:lnTo>
                    <a:pt x="1394" y="8037"/>
                  </a:lnTo>
                  <a:cubicBezTo>
                    <a:pt x="1489" y="8096"/>
                    <a:pt x="1596" y="8144"/>
                    <a:pt x="1704" y="8168"/>
                  </a:cubicBezTo>
                  <a:lnTo>
                    <a:pt x="1704" y="8453"/>
                  </a:lnTo>
                  <a:cubicBezTo>
                    <a:pt x="1704" y="8537"/>
                    <a:pt x="1775" y="8632"/>
                    <a:pt x="1882" y="8632"/>
                  </a:cubicBezTo>
                  <a:lnTo>
                    <a:pt x="2620" y="8632"/>
                  </a:lnTo>
                  <a:cubicBezTo>
                    <a:pt x="2716" y="8632"/>
                    <a:pt x="2799" y="8549"/>
                    <a:pt x="2799" y="8453"/>
                  </a:cubicBezTo>
                  <a:lnTo>
                    <a:pt x="2799" y="8168"/>
                  </a:lnTo>
                  <a:cubicBezTo>
                    <a:pt x="2906" y="8144"/>
                    <a:pt x="3013" y="8096"/>
                    <a:pt x="3120" y="8037"/>
                  </a:cubicBezTo>
                  <a:lnTo>
                    <a:pt x="3323" y="8239"/>
                  </a:lnTo>
                  <a:cubicBezTo>
                    <a:pt x="3359" y="8281"/>
                    <a:pt x="3403" y="8302"/>
                    <a:pt x="3448" y="8302"/>
                  </a:cubicBezTo>
                  <a:cubicBezTo>
                    <a:pt x="3492" y="8302"/>
                    <a:pt x="3537" y="8281"/>
                    <a:pt x="3573" y="8239"/>
                  </a:cubicBezTo>
                  <a:lnTo>
                    <a:pt x="4109" y="7703"/>
                  </a:lnTo>
                  <a:cubicBezTo>
                    <a:pt x="4192" y="7632"/>
                    <a:pt x="4192" y="7525"/>
                    <a:pt x="4109" y="7453"/>
                  </a:cubicBezTo>
                  <a:lnTo>
                    <a:pt x="3906" y="7251"/>
                  </a:lnTo>
                  <a:cubicBezTo>
                    <a:pt x="3906" y="7227"/>
                    <a:pt x="3918" y="7227"/>
                    <a:pt x="3918" y="7215"/>
                  </a:cubicBezTo>
                  <a:lnTo>
                    <a:pt x="10871" y="7215"/>
                  </a:lnTo>
                  <a:cubicBezTo>
                    <a:pt x="10955" y="7215"/>
                    <a:pt x="11050" y="7144"/>
                    <a:pt x="11050" y="7037"/>
                  </a:cubicBezTo>
                  <a:lnTo>
                    <a:pt x="11050" y="6358"/>
                  </a:lnTo>
                  <a:cubicBezTo>
                    <a:pt x="11050" y="6263"/>
                    <a:pt x="10979" y="6179"/>
                    <a:pt x="10871" y="6179"/>
                  </a:cubicBezTo>
                  <a:lnTo>
                    <a:pt x="10752" y="6179"/>
                  </a:lnTo>
                  <a:lnTo>
                    <a:pt x="10752" y="1060"/>
                  </a:lnTo>
                  <a:lnTo>
                    <a:pt x="10836" y="1060"/>
                  </a:lnTo>
                  <a:cubicBezTo>
                    <a:pt x="10931" y="1060"/>
                    <a:pt x="11014" y="976"/>
                    <a:pt x="11014" y="881"/>
                  </a:cubicBezTo>
                  <a:lnTo>
                    <a:pt x="11014" y="179"/>
                  </a:lnTo>
                  <a:cubicBezTo>
                    <a:pt x="11014" y="83"/>
                    <a:pt x="10943" y="0"/>
                    <a:pt x="10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1641;p82">
              <a:extLst>
                <a:ext uri="{FF2B5EF4-FFF2-40B4-BE49-F238E27FC236}">
                  <a16:creationId xmlns:a16="http://schemas.microsoft.com/office/drawing/2014/main" id="{318BB00A-7908-4A09-A9C9-05E6C0E8AA4D}"/>
                </a:ext>
              </a:extLst>
            </p:cNvPr>
            <p:cNvSpPr/>
            <p:nvPr/>
          </p:nvSpPr>
          <p:spPr>
            <a:xfrm>
              <a:off x="5784799" y="2125234"/>
              <a:ext cx="33390" cy="70503"/>
            </a:xfrm>
            <a:custGeom>
              <a:avLst/>
              <a:gdLst/>
              <a:ahLst/>
              <a:cxnLst/>
              <a:rect l="l" t="t" r="r" b="b"/>
              <a:pathLst>
                <a:path w="1049" h="2215" extrusionOk="0">
                  <a:moveTo>
                    <a:pt x="691" y="334"/>
                  </a:moveTo>
                  <a:lnTo>
                    <a:pt x="691" y="1858"/>
                  </a:lnTo>
                  <a:lnTo>
                    <a:pt x="334" y="1858"/>
                  </a:lnTo>
                  <a:lnTo>
                    <a:pt x="334" y="334"/>
                  </a:lnTo>
                  <a:close/>
                  <a:moveTo>
                    <a:pt x="179" y="0"/>
                  </a:moveTo>
                  <a:cubicBezTo>
                    <a:pt x="84" y="0"/>
                    <a:pt x="1" y="72"/>
                    <a:pt x="1" y="179"/>
                  </a:cubicBezTo>
                  <a:lnTo>
                    <a:pt x="1" y="2036"/>
                  </a:lnTo>
                  <a:cubicBezTo>
                    <a:pt x="1" y="2120"/>
                    <a:pt x="72" y="2215"/>
                    <a:pt x="179" y="2215"/>
                  </a:cubicBezTo>
                  <a:lnTo>
                    <a:pt x="870" y="2215"/>
                  </a:lnTo>
                  <a:cubicBezTo>
                    <a:pt x="965" y="2215"/>
                    <a:pt x="1049" y="2144"/>
                    <a:pt x="1049" y="2036"/>
                  </a:cubicBezTo>
                  <a:lnTo>
                    <a:pt x="1049" y="179"/>
                  </a:lnTo>
                  <a:cubicBezTo>
                    <a:pt x="1049" y="72"/>
                    <a:pt x="965" y="0"/>
                    <a:pt x="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1642;p82">
              <a:extLst>
                <a:ext uri="{FF2B5EF4-FFF2-40B4-BE49-F238E27FC236}">
                  <a16:creationId xmlns:a16="http://schemas.microsoft.com/office/drawing/2014/main" id="{6190F30E-F19B-47D5-A4DF-68E80EA32C6A}"/>
                </a:ext>
              </a:extLst>
            </p:cNvPr>
            <p:cNvSpPr/>
            <p:nvPr/>
          </p:nvSpPr>
          <p:spPr>
            <a:xfrm>
              <a:off x="5824236" y="2097956"/>
              <a:ext cx="33740" cy="97782"/>
            </a:xfrm>
            <a:custGeom>
              <a:avLst/>
              <a:gdLst/>
              <a:ahLst/>
              <a:cxnLst/>
              <a:rect l="l" t="t" r="r" b="b"/>
              <a:pathLst>
                <a:path w="1060" h="3072" extrusionOk="0">
                  <a:moveTo>
                    <a:pt x="703" y="345"/>
                  </a:moveTo>
                  <a:lnTo>
                    <a:pt x="703" y="2715"/>
                  </a:lnTo>
                  <a:lnTo>
                    <a:pt x="345" y="2715"/>
                  </a:lnTo>
                  <a:lnTo>
                    <a:pt x="345" y="345"/>
                  </a:lnTo>
                  <a:close/>
                  <a:moveTo>
                    <a:pt x="179" y="0"/>
                  </a:moveTo>
                  <a:cubicBezTo>
                    <a:pt x="95" y="0"/>
                    <a:pt x="0" y="84"/>
                    <a:pt x="0" y="179"/>
                  </a:cubicBezTo>
                  <a:lnTo>
                    <a:pt x="0" y="2893"/>
                  </a:lnTo>
                  <a:cubicBezTo>
                    <a:pt x="0" y="2977"/>
                    <a:pt x="83" y="3072"/>
                    <a:pt x="179" y="3072"/>
                  </a:cubicBezTo>
                  <a:lnTo>
                    <a:pt x="881" y="3072"/>
                  </a:lnTo>
                  <a:cubicBezTo>
                    <a:pt x="976" y="3072"/>
                    <a:pt x="1060" y="3001"/>
                    <a:pt x="1060" y="2893"/>
                  </a:cubicBezTo>
                  <a:lnTo>
                    <a:pt x="1060" y="179"/>
                  </a:lnTo>
                  <a:cubicBezTo>
                    <a:pt x="1048" y="84"/>
                    <a:pt x="976" y="0"/>
                    <a:pt x="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1643;p82">
              <a:extLst>
                <a:ext uri="{FF2B5EF4-FFF2-40B4-BE49-F238E27FC236}">
                  <a16:creationId xmlns:a16="http://schemas.microsoft.com/office/drawing/2014/main" id="{F89E2825-1219-4CA1-9312-8BB5430B487D}"/>
                </a:ext>
              </a:extLst>
            </p:cNvPr>
            <p:cNvSpPr/>
            <p:nvPr/>
          </p:nvSpPr>
          <p:spPr>
            <a:xfrm>
              <a:off x="5864024" y="2111961"/>
              <a:ext cx="33740" cy="83426"/>
            </a:xfrm>
            <a:custGeom>
              <a:avLst/>
              <a:gdLst/>
              <a:ahLst/>
              <a:cxnLst/>
              <a:rect l="l" t="t" r="r" b="b"/>
              <a:pathLst>
                <a:path w="1060" h="2621" extrusionOk="0">
                  <a:moveTo>
                    <a:pt x="703" y="358"/>
                  </a:moveTo>
                  <a:lnTo>
                    <a:pt x="703" y="2275"/>
                  </a:lnTo>
                  <a:lnTo>
                    <a:pt x="346" y="2275"/>
                  </a:lnTo>
                  <a:lnTo>
                    <a:pt x="346" y="358"/>
                  </a:lnTo>
                  <a:close/>
                  <a:moveTo>
                    <a:pt x="191" y="1"/>
                  </a:moveTo>
                  <a:cubicBezTo>
                    <a:pt x="96" y="1"/>
                    <a:pt x="0" y="72"/>
                    <a:pt x="0" y="179"/>
                  </a:cubicBezTo>
                  <a:lnTo>
                    <a:pt x="0" y="2442"/>
                  </a:lnTo>
                  <a:cubicBezTo>
                    <a:pt x="0" y="2525"/>
                    <a:pt x="84" y="2620"/>
                    <a:pt x="191" y="2620"/>
                  </a:cubicBezTo>
                  <a:lnTo>
                    <a:pt x="881" y="2620"/>
                  </a:lnTo>
                  <a:cubicBezTo>
                    <a:pt x="977" y="2620"/>
                    <a:pt x="1060" y="2537"/>
                    <a:pt x="1060" y="2442"/>
                  </a:cubicBezTo>
                  <a:lnTo>
                    <a:pt x="1060" y="179"/>
                  </a:lnTo>
                  <a:cubicBezTo>
                    <a:pt x="1048" y="84"/>
                    <a:pt x="977" y="1"/>
                    <a:pt x="8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1644;p82">
              <a:extLst>
                <a:ext uri="{FF2B5EF4-FFF2-40B4-BE49-F238E27FC236}">
                  <a16:creationId xmlns:a16="http://schemas.microsoft.com/office/drawing/2014/main" id="{3453DB06-87E8-48BA-93DD-A4242BF3EFCE}"/>
                </a:ext>
              </a:extLst>
            </p:cNvPr>
            <p:cNvSpPr/>
            <p:nvPr/>
          </p:nvSpPr>
          <p:spPr>
            <a:xfrm>
              <a:off x="5904193" y="2065744"/>
              <a:ext cx="33390" cy="129644"/>
            </a:xfrm>
            <a:custGeom>
              <a:avLst/>
              <a:gdLst/>
              <a:ahLst/>
              <a:cxnLst/>
              <a:rect l="l" t="t" r="r" b="b"/>
              <a:pathLst>
                <a:path w="1049" h="4073" extrusionOk="0">
                  <a:moveTo>
                    <a:pt x="691" y="357"/>
                  </a:moveTo>
                  <a:lnTo>
                    <a:pt x="691" y="3727"/>
                  </a:lnTo>
                  <a:lnTo>
                    <a:pt x="334" y="3727"/>
                  </a:lnTo>
                  <a:lnTo>
                    <a:pt x="334" y="357"/>
                  </a:lnTo>
                  <a:close/>
                  <a:moveTo>
                    <a:pt x="179" y="0"/>
                  </a:moveTo>
                  <a:cubicBezTo>
                    <a:pt x="72" y="24"/>
                    <a:pt x="0" y="95"/>
                    <a:pt x="0" y="179"/>
                  </a:cubicBezTo>
                  <a:lnTo>
                    <a:pt x="0" y="3894"/>
                  </a:lnTo>
                  <a:cubicBezTo>
                    <a:pt x="0" y="3977"/>
                    <a:pt x="72" y="4072"/>
                    <a:pt x="179" y="4072"/>
                  </a:cubicBezTo>
                  <a:lnTo>
                    <a:pt x="870" y="4072"/>
                  </a:lnTo>
                  <a:cubicBezTo>
                    <a:pt x="965" y="4072"/>
                    <a:pt x="1048" y="3989"/>
                    <a:pt x="1048" y="3894"/>
                  </a:cubicBezTo>
                  <a:lnTo>
                    <a:pt x="1048" y="179"/>
                  </a:lnTo>
                  <a:cubicBezTo>
                    <a:pt x="1048" y="95"/>
                    <a:pt x="977" y="0"/>
                    <a:pt x="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1645;p82">
              <a:extLst>
                <a:ext uri="{FF2B5EF4-FFF2-40B4-BE49-F238E27FC236}">
                  <a16:creationId xmlns:a16="http://schemas.microsoft.com/office/drawing/2014/main" id="{DAC274E8-1842-4868-BB82-FCADEF7427CA}"/>
                </a:ext>
              </a:extLst>
            </p:cNvPr>
            <p:cNvSpPr/>
            <p:nvPr/>
          </p:nvSpPr>
          <p:spPr>
            <a:xfrm>
              <a:off x="5713563" y="2080131"/>
              <a:ext cx="40965" cy="11395"/>
            </a:xfrm>
            <a:custGeom>
              <a:avLst/>
              <a:gdLst/>
              <a:ahLst/>
              <a:cxnLst/>
              <a:rect l="l" t="t" r="r" b="b"/>
              <a:pathLst>
                <a:path w="1287" h="358" extrusionOk="0">
                  <a:moveTo>
                    <a:pt x="179" y="1"/>
                  </a:moveTo>
                  <a:cubicBezTo>
                    <a:pt x="96" y="1"/>
                    <a:pt x="1" y="72"/>
                    <a:pt x="1" y="179"/>
                  </a:cubicBezTo>
                  <a:cubicBezTo>
                    <a:pt x="12" y="263"/>
                    <a:pt x="96" y="358"/>
                    <a:pt x="179" y="358"/>
                  </a:cubicBezTo>
                  <a:lnTo>
                    <a:pt x="1108" y="358"/>
                  </a:lnTo>
                  <a:cubicBezTo>
                    <a:pt x="1191" y="358"/>
                    <a:pt x="1286" y="286"/>
                    <a:pt x="1286" y="179"/>
                  </a:cubicBezTo>
                  <a:cubicBezTo>
                    <a:pt x="1286" y="72"/>
                    <a:pt x="1203" y="1"/>
                    <a:pt x="11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21646;p82">
              <a:extLst>
                <a:ext uri="{FF2B5EF4-FFF2-40B4-BE49-F238E27FC236}">
                  <a16:creationId xmlns:a16="http://schemas.microsoft.com/office/drawing/2014/main" id="{E16EB026-BE65-4ECA-985D-9048201251CE}"/>
                </a:ext>
              </a:extLst>
            </p:cNvPr>
            <p:cNvSpPr/>
            <p:nvPr/>
          </p:nvSpPr>
          <p:spPr>
            <a:xfrm>
              <a:off x="5713945" y="2097574"/>
              <a:ext cx="56880" cy="11395"/>
            </a:xfrm>
            <a:custGeom>
              <a:avLst/>
              <a:gdLst/>
              <a:ahLst/>
              <a:cxnLst/>
              <a:rect l="l" t="t" r="r" b="b"/>
              <a:pathLst>
                <a:path w="1787" h="358" extrusionOk="0">
                  <a:moveTo>
                    <a:pt x="179" y="0"/>
                  </a:moveTo>
                  <a:cubicBezTo>
                    <a:pt x="96" y="0"/>
                    <a:pt x="0" y="72"/>
                    <a:pt x="0" y="179"/>
                  </a:cubicBezTo>
                  <a:cubicBezTo>
                    <a:pt x="0" y="274"/>
                    <a:pt x="84" y="357"/>
                    <a:pt x="179" y="357"/>
                  </a:cubicBezTo>
                  <a:lnTo>
                    <a:pt x="1608" y="357"/>
                  </a:lnTo>
                  <a:cubicBezTo>
                    <a:pt x="1703" y="357"/>
                    <a:pt x="1786" y="286"/>
                    <a:pt x="1786" y="179"/>
                  </a:cubicBezTo>
                  <a:cubicBezTo>
                    <a:pt x="1774" y="72"/>
                    <a:pt x="1703" y="0"/>
                    <a:pt x="1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21647;p82">
              <a:extLst>
                <a:ext uri="{FF2B5EF4-FFF2-40B4-BE49-F238E27FC236}">
                  <a16:creationId xmlns:a16="http://schemas.microsoft.com/office/drawing/2014/main" id="{E6A51491-4ECF-4183-8B3E-2FEA32AFA24D}"/>
                </a:ext>
              </a:extLst>
            </p:cNvPr>
            <p:cNvSpPr/>
            <p:nvPr/>
          </p:nvSpPr>
          <p:spPr>
            <a:xfrm>
              <a:off x="5713945" y="2114985"/>
              <a:ext cx="56880" cy="11427"/>
            </a:xfrm>
            <a:custGeom>
              <a:avLst/>
              <a:gdLst/>
              <a:ahLst/>
              <a:cxnLst/>
              <a:rect l="l" t="t" r="r" b="b"/>
              <a:pathLst>
                <a:path w="1787" h="359" extrusionOk="0">
                  <a:moveTo>
                    <a:pt x="179" y="1"/>
                  </a:moveTo>
                  <a:cubicBezTo>
                    <a:pt x="96" y="1"/>
                    <a:pt x="0" y="84"/>
                    <a:pt x="0" y="180"/>
                  </a:cubicBezTo>
                  <a:cubicBezTo>
                    <a:pt x="0" y="275"/>
                    <a:pt x="84" y="358"/>
                    <a:pt x="179" y="358"/>
                  </a:cubicBezTo>
                  <a:lnTo>
                    <a:pt x="1608" y="358"/>
                  </a:lnTo>
                  <a:cubicBezTo>
                    <a:pt x="1703" y="358"/>
                    <a:pt x="1786" y="287"/>
                    <a:pt x="1786" y="180"/>
                  </a:cubicBezTo>
                  <a:cubicBezTo>
                    <a:pt x="1774" y="84"/>
                    <a:pt x="1703" y="1"/>
                    <a:pt x="1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1648;p82">
              <a:extLst>
                <a:ext uri="{FF2B5EF4-FFF2-40B4-BE49-F238E27FC236}">
                  <a16:creationId xmlns:a16="http://schemas.microsoft.com/office/drawing/2014/main" id="{BC151310-EA1E-48B1-B7A9-3907E7A79C59}"/>
                </a:ext>
              </a:extLst>
            </p:cNvPr>
            <p:cNvSpPr/>
            <p:nvPr/>
          </p:nvSpPr>
          <p:spPr>
            <a:xfrm>
              <a:off x="5713945" y="2132810"/>
              <a:ext cx="56880" cy="11013"/>
            </a:xfrm>
            <a:custGeom>
              <a:avLst/>
              <a:gdLst/>
              <a:ahLst/>
              <a:cxnLst/>
              <a:rect l="l" t="t" r="r" b="b"/>
              <a:pathLst>
                <a:path w="1787" h="346" extrusionOk="0">
                  <a:moveTo>
                    <a:pt x="179" y="1"/>
                  </a:moveTo>
                  <a:cubicBezTo>
                    <a:pt x="96" y="1"/>
                    <a:pt x="0" y="72"/>
                    <a:pt x="0" y="179"/>
                  </a:cubicBezTo>
                  <a:cubicBezTo>
                    <a:pt x="0" y="263"/>
                    <a:pt x="84" y="346"/>
                    <a:pt x="179" y="346"/>
                  </a:cubicBezTo>
                  <a:lnTo>
                    <a:pt x="1608" y="346"/>
                  </a:lnTo>
                  <a:cubicBezTo>
                    <a:pt x="1703" y="346"/>
                    <a:pt x="1786" y="274"/>
                    <a:pt x="1786" y="179"/>
                  </a:cubicBezTo>
                  <a:cubicBezTo>
                    <a:pt x="1774" y="72"/>
                    <a:pt x="1703" y="1"/>
                    <a:pt x="1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1649;p82">
              <a:extLst>
                <a:ext uri="{FF2B5EF4-FFF2-40B4-BE49-F238E27FC236}">
                  <a16:creationId xmlns:a16="http://schemas.microsoft.com/office/drawing/2014/main" id="{920B1D9C-E91F-41EA-AFE1-C3818D26080E}"/>
                </a:ext>
              </a:extLst>
            </p:cNvPr>
            <p:cNvSpPr/>
            <p:nvPr/>
          </p:nvSpPr>
          <p:spPr>
            <a:xfrm>
              <a:off x="5663526" y="2182464"/>
              <a:ext cx="69389" cy="68625"/>
            </a:xfrm>
            <a:custGeom>
              <a:avLst/>
              <a:gdLst/>
              <a:ahLst/>
              <a:cxnLst/>
              <a:rect l="l" t="t" r="r" b="b"/>
              <a:pathLst>
                <a:path w="2180" h="2156" extrusionOk="0">
                  <a:moveTo>
                    <a:pt x="1084" y="0"/>
                  </a:moveTo>
                  <a:cubicBezTo>
                    <a:pt x="489" y="0"/>
                    <a:pt x="1" y="488"/>
                    <a:pt x="1" y="1084"/>
                  </a:cubicBezTo>
                  <a:cubicBezTo>
                    <a:pt x="1" y="1322"/>
                    <a:pt x="72" y="1548"/>
                    <a:pt x="215" y="1739"/>
                  </a:cubicBezTo>
                  <a:cubicBezTo>
                    <a:pt x="250" y="1780"/>
                    <a:pt x="300" y="1806"/>
                    <a:pt x="351" y="1806"/>
                  </a:cubicBezTo>
                  <a:cubicBezTo>
                    <a:pt x="387" y="1806"/>
                    <a:pt x="423" y="1792"/>
                    <a:pt x="453" y="1762"/>
                  </a:cubicBezTo>
                  <a:cubicBezTo>
                    <a:pt x="537" y="1715"/>
                    <a:pt x="549" y="1608"/>
                    <a:pt x="489" y="1524"/>
                  </a:cubicBezTo>
                  <a:cubicBezTo>
                    <a:pt x="382" y="1393"/>
                    <a:pt x="334" y="1250"/>
                    <a:pt x="334" y="1084"/>
                  </a:cubicBezTo>
                  <a:cubicBezTo>
                    <a:pt x="334" y="679"/>
                    <a:pt x="668" y="334"/>
                    <a:pt x="1084" y="334"/>
                  </a:cubicBezTo>
                  <a:cubicBezTo>
                    <a:pt x="1489" y="334"/>
                    <a:pt x="1823" y="667"/>
                    <a:pt x="1823" y="1084"/>
                  </a:cubicBezTo>
                  <a:cubicBezTo>
                    <a:pt x="1823" y="1334"/>
                    <a:pt x="1703" y="1560"/>
                    <a:pt x="1501" y="1691"/>
                  </a:cubicBezTo>
                  <a:cubicBezTo>
                    <a:pt x="1489" y="1691"/>
                    <a:pt x="1489" y="1715"/>
                    <a:pt x="1465" y="1715"/>
                  </a:cubicBezTo>
                  <a:lnTo>
                    <a:pt x="1453" y="1715"/>
                  </a:lnTo>
                  <a:lnTo>
                    <a:pt x="1442" y="1727"/>
                  </a:lnTo>
                  <a:lnTo>
                    <a:pt x="1430" y="1727"/>
                  </a:lnTo>
                  <a:cubicBezTo>
                    <a:pt x="1406" y="1727"/>
                    <a:pt x="1406" y="1739"/>
                    <a:pt x="1394" y="1739"/>
                  </a:cubicBezTo>
                  <a:cubicBezTo>
                    <a:pt x="1382" y="1739"/>
                    <a:pt x="1382" y="1751"/>
                    <a:pt x="1370" y="1751"/>
                  </a:cubicBezTo>
                  <a:lnTo>
                    <a:pt x="1346" y="1751"/>
                  </a:lnTo>
                  <a:cubicBezTo>
                    <a:pt x="1346" y="1751"/>
                    <a:pt x="1334" y="1751"/>
                    <a:pt x="1334" y="1774"/>
                  </a:cubicBezTo>
                  <a:lnTo>
                    <a:pt x="1322" y="1774"/>
                  </a:lnTo>
                  <a:cubicBezTo>
                    <a:pt x="1311" y="1774"/>
                    <a:pt x="1311" y="1774"/>
                    <a:pt x="1287" y="1786"/>
                  </a:cubicBezTo>
                  <a:cubicBezTo>
                    <a:pt x="1275" y="1786"/>
                    <a:pt x="1275" y="1786"/>
                    <a:pt x="1263" y="1798"/>
                  </a:cubicBezTo>
                  <a:lnTo>
                    <a:pt x="834" y="1798"/>
                  </a:lnTo>
                  <a:cubicBezTo>
                    <a:pt x="811" y="1798"/>
                    <a:pt x="811" y="1798"/>
                    <a:pt x="799" y="1786"/>
                  </a:cubicBezTo>
                  <a:cubicBezTo>
                    <a:pt x="787" y="1786"/>
                    <a:pt x="787" y="1786"/>
                    <a:pt x="775" y="1774"/>
                  </a:cubicBezTo>
                  <a:lnTo>
                    <a:pt x="751" y="1774"/>
                  </a:lnTo>
                  <a:cubicBezTo>
                    <a:pt x="732" y="1766"/>
                    <a:pt x="712" y="1762"/>
                    <a:pt x="691" y="1762"/>
                  </a:cubicBezTo>
                  <a:cubicBezTo>
                    <a:pt x="623" y="1762"/>
                    <a:pt x="555" y="1805"/>
                    <a:pt x="537" y="1870"/>
                  </a:cubicBezTo>
                  <a:cubicBezTo>
                    <a:pt x="501" y="1965"/>
                    <a:pt x="549" y="2072"/>
                    <a:pt x="632" y="2096"/>
                  </a:cubicBezTo>
                  <a:lnTo>
                    <a:pt x="656" y="2096"/>
                  </a:lnTo>
                  <a:cubicBezTo>
                    <a:pt x="668" y="2096"/>
                    <a:pt x="680" y="2108"/>
                    <a:pt x="691" y="2108"/>
                  </a:cubicBezTo>
                  <a:cubicBezTo>
                    <a:pt x="715" y="2108"/>
                    <a:pt x="727" y="2132"/>
                    <a:pt x="739" y="2132"/>
                  </a:cubicBezTo>
                  <a:lnTo>
                    <a:pt x="751" y="2132"/>
                  </a:lnTo>
                  <a:cubicBezTo>
                    <a:pt x="775" y="2132"/>
                    <a:pt x="787" y="2132"/>
                    <a:pt x="787" y="2143"/>
                  </a:cubicBezTo>
                  <a:lnTo>
                    <a:pt x="799" y="2143"/>
                  </a:lnTo>
                  <a:cubicBezTo>
                    <a:pt x="811" y="2143"/>
                    <a:pt x="834" y="2143"/>
                    <a:pt x="846" y="2155"/>
                  </a:cubicBezTo>
                  <a:lnTo>
                    <a:pt x="1156" y="2155"/>
                  </a:lnTo>
                  <a:cubicBezTo>
                    <a:pt x="1168" y="2155"/>
                    <a:pt x="1180" y="2155"/>
                    <a:pt x="1203" y="2143"/>
                  </a:cubicBezTo>
                  <a:lnTo>
                    <a:pt x="1215" y="2143"/>
                  </a:lnTo>
                  <a:cubicBezTo>
                    <a:pt x="1227" y="2143"/>
                    <a:pt x="1239" y="2143"/>
                    <a:pt x="1239" y="2132"/>
                  </a:cubicBezTo>
                  <a:lnTo>
                    <a:pt x="1263" y="2132"/>
                  </a:lnTo>
                  <a:cubicBezTo>
                    <a:pt x="1275" y="2132"/>
                    <a:pt x="1287" y="2108"/>
                    <a:pt x="1299" y="2108"/>
                  </a:cubicBezTo>
                  <a:cubicBezTo>
                    <a:pt x="1322" y="2108"/>
                    <a:pt x="1334" y="2096"/>
                    <a:pt x="1346" y="2096"/>
                  </a:cubicBezTo>
                  <a:lnTo>
                    <a:pt x="1358" y="2096"/>
                  </a:lnTo>
                  <a:cubicBezTo>
                    <a:pt x="1382" y="2096"/>
                    <a:pt x="1382" y="2084"/>
                    <a:pt x="1394" y="2084"/>
                  </a:cubicBezTo>
                  <a:lnTo>
                    <a:pt x="1406" y="2084"/>
                  </a:lnTo>
                  <a:cubicBezTo>
                    <a:pt x="1418" y="2084"/>
                    <a:pt x="1442" y="2072"/>
                    <a:pt x="1453" y="2072"/>
                  </a:cubicBezTo>
                  <a:cubicBezTo>
                    <a:pt x="1465" y="2072"/>
                    <a:pt x="1477" y="2048"/>
                    <a:pt x="1501" y="2048"/>
                  </a:cubicBezTo>
                  <a:lnTo>
                    <a:pt x="1513" y="2048"/>
                  </a:lnTo>
                  <a:cubicBezTo>
                    <a:pt x="1525" y="2048"/>
                    <a:pt x="1525" y="2036"/>
                    <a:pt x="1537" y="2036"/>
                  </a:cubicBezTo>
                  <a:lnTo>
                    <a:pt x="1561" y="2036"/>
                  </a:lnTo>
                  <a:cubicBezTo>
                    <a:pt x="1573" y="2024"/>
                    <a:pt x="1584" y="2024"/>
                    <a:pt x="1596" y="2012"/>
                  </a:cubicBezTo>
                  <a:cubicBezTo>
                    <a:pt x="1894" y="1798"/>
                    <a:pt x="2073" y="1465"/>
                    <a:pt x="2073" y="1096"/>
                  </a:cubicBezTo>
                  <a:cubicBezTo>
                    <a:pt x="2180" y="488"/>
                    <a:pt x="1692"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272091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9620" name="Google Shape;9620;p42"/>
          <p:cNvSpPr txBox="1">
            <a:spLocks noGrp="1"/>
          </p:cNvSpPr>
          <p:nvPr>
            <p:ph type="subTitle" idx="1"/>
          </p:nvPr>
        </p:nvSpPr>
        <p:spPr>
          <a:xfrm>
            <a:off x="367046" y="1180949"/>
            <a:ext cx="5872767" cy="32880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dirty="0"/>
              <a:t>Concepts</a:t>
            </a:r>
          </a:p>
          <a:p>
            <a:pPr marL="342900" lvl="0" indent="-342900" algn="l" rtl="0">
              <a:lnSpc>
                <a:spcPct val="150000"/>
              </a:lnSpc>
              <a:spcBef>
                <a:spcPts val="0"/>
              </a:spcBef>
              <a:spcAft>
                <a:spcPts val="0"/>
              </a:spcAft>
              <a:buFont typeface="+mj-lt"/>
              <a:buAutoNum type="arabicPeriod"/>
            </a:pPr>
            <a:r>
              <a:rPr lang="en-US" b="1" dirty="0"/>
              <a:t>Data Cleaning and Preprocessing: </a:t>
            </a:r>
            <a:r>
              <a:rPr lang="en-US" dirty="0"/>
              <a:t>Preparing the data for analysis by removing inaccuracies, inconsistencies, and irrelevant information.</a:t>
            </a:r>
          </a:p>
          <a:p>
            <a:pPr marL="342900" lvl="0" indent="-342900" algn="l" rtl="0">
              <a:lnSpc>
                <a:spcPct val="150000"/>
              </a:lnSpc>
              <a:spcBef>
                <a:spcPts val="0"/>
              </a:spcBef>
              <a:spcAft>
                <a:spcPts val="0"/>
              </a:spcAft>
              <a:buFont typeface="+mj-lt"/>
              <a:buAutoNum type="arabicPeriod"/>
            </a:pPr>
            <a:r>
              <a:rPr lang="en-US" b="1" dirty="0"/>
              <a:t>Data Exploration: </a:t>
            </a:r>
            <a:r>
              <a:rPr lang="en-US" dirty="0"/>
              <a:t>Examining the data to understand its characteristics, patterns, and any inherent correlations.</a:t>
            </a:r>
          </a:p>
        </p:txBody>
      </p:sp>
      <p:sp>
        <p:nvSpPr>
          <p:cNvPr id="9621" name="Google Shape;9621;p42"/>
          <p:cNvSpPr txBox="1">
            <a:spLocks noGrp="1"/>
          </p:cNvSpPr>
          <p:nvPr>
            <p:ph type="title"/>
          </p:nvPr>
        </p:nvSpPr>
        <p:spPr>
          <a:xfrm>
            <a:off x="975480" y="543622"/>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Data Analysis</a:t>
            </a:r>
            <a:endParaRPr sz="1800" dirty="0">
              <a:latin typeface="Rubik ExtraBold" pitchFamily="2" charset="-79"/>
              <a:cs typeface="Rubik ExtraBold" pitchFamily="2" charset="-79"/>
              <a:sym typeface="Rubik"/>
            </a:endParaRP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spTree>
    <p:extLst>
      <p:ext uri="{BB962C8B-B14F-4D97-AF65-F5344CB8AC3E}">
        <p14:creationId xmlns:p14="http://schemas.microsoft.com/office/powerpoint/2010/main" val="3578995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9620" name="Google Shape;9620;p42"/>
          <p:cNvSpPr txBox="1">
            <a:spLocks noGrp="1"/>
          </p:cNvSpPr>
          <p:nvPr>
            <p:ph type="subTitle" idx="1"/>
          </p:nvPr>
        </p:nvSpPr>
        <p:spPr>
          <a:xfrm>
            <a:off x="580571" y="1638150"/>
            <a:ext cx="5983060" cy="136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Pattern recognition in the context of cybersecurity refers to the process of identifying and analyzing patterns within data to detect anomalies, threats, or other significant events. It's a fundamental aspect of many AI-driven security systems</a:t>
            </a:r>
          </a:p>
        </p:txBody>
      </p:sp>
      <p:sp>
        <p:nvSpPr>
          <p:cNvPr id="9621" name="Google Shape;9621;p42"/>
          <p:cNvSpPr txBox="1">
            <a:spLocks noGrp="1"/>
          </p:cNvSpPr>
          <p:nvPr>
            <p:ph type="title"/>
          </p:nvPr>
        </p:nvSpPr>
        <p:spPr>
          <a:xfrm>
            <a:off x="1084950" y="1123291"/>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Pattern Recognition </a:t>
            </a:r>
            <a:endParaRPr sz="1800" dirty="0">
              <a:latin typeface="Rubik ExtraBold" pitchFamily="2" charset="-79"/>
              <a:cs typeface="Rubik ExtraBold" pitchFamily="2" charset="-79"/>
              <a:sym typeface="Rubik"/>
            </a:endParaRP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grpSp>
        <p:nvGrpSpPr>
          <p:cNvPr id="10" name="Google Shape;21639;p82">
            <a:extLst>
              <a:ext uri="{FF2B5EF4-FFF2-40B4-BE49-F238E27FC236}">
                <a16:creationId xmlns:a16="http://schemas.microsoft.com/office/drawing/2014/main" id="{CC9F60F6-20FA-4AB7-BD2A-B9ED8D76B477}"/>
              </a:ext>
            </a:extLst>
          </p:cNvPr>
          <p:cNvGrpSpPr/>
          <p:nvPr/>
        </p:nvGrpSpPr>
        <p:grpSpPr>
          <a:xfrm>
            <a:off x="1331021" y="3273998"/>
            <a:ext cx="1901129" cy="1366800"/>
            <a:chOff x="5626763" y="2013829"/>
            <a:chExt cx="351722" cy="274788"/>
          </a:xfrm>
          <a:solidFill>
            <a:srgbClr val="93EFFD">
              <a:alpha val="47059"/>
            </a:srgbClr>
          </a:solidFill>
        </p:grpSpPr>
        <p:sp>
          <p:nvSpPr>
            <p:cNvPr id="11" name="Google Shape;21640;p82">
              <a:extLst>
                <a:ext uri="{FF2B5EF4-FFF2-40B4-BE49-F238E27FC236}">
                  <a16:creationId xmlns:a16="http://schemas.microsoft.com/office/drawing/2014/main" id="{B6019D2C-37CD-4710-843A-16198BD68EEC}"/>
                </a:ext>
              </a:extLst>
            </p:cNvPr>
            <p:cNvSpPr/>
            <p:nvPr/>
          </p:nvSpPr>
          <p:spPr>
            <a:xfrm>
              <a:off x="5626763" y="2013829"/>
              <a:ext cx="351722" cy="274788"/>
            </a:xfrm>
            <a:custGeom>
              <a:avLst/>
              <a:gdLst/>
              <a:ahLst/>
              <a:cxnLst/>
              <a:rect l="l" t="t" r="r" b="b"/>
              <a:pathLst>
                <a:path w="11050" h="8633" extrusionOk="0">
                  <a:moveTo>
                    <a:pt x="10657" y="345"/>
                  </a:moveTo>
                  <a:lnTo>
                    <a:pt x="10681" y="714"/>
                  </a:lnTo>
                  <a:lnTo>
                    <a:pt x="9395" y="714"/>
                  </a:lnTo>
                  <a:cubicBezTo>
                    <a:pt x="9312" y="714"/>
                    <a:pt x="9216" y="786"/>
                    <a:pt x="9216" y="893"/>
                  </a:cubicBezTo>
                  <a:cubicBezTo>
                    <a:pt x="9216" y="1000"/>
                    <a:pt x="9288" y="1072"/>
                    <a:pt x="9395" y="1072"/>
                  </a:cubicBezTo>
                  <a:lnTo>
                    <a:pt x="10383" y="1072"/>
                  </a:lnTo>
                  <a:lnTo>
                    <a:pt x="10383" y="6191"/>
                  </a:lnTo>
                  <a:lnTo>
                    <a:pt x="4466" y="6191"/>
                  </a:lnTo>
                  <a:lnTo>
                    <a:pt x="4466" y="6025"/>
                  </a:lnTo>
                  <a:cubicBezTo>
                    <a:pt x="4466" y="5929"/>
                    <a:pt x="4394" y="5846"/>
                    <a:pt x="4287" y="5846"/>
                  </a:cubicBezTo>
                  <a:lnTo>
                    <a:pt x="4001" y="5846"/>
                  </a:lnTo>
                  <a:cubicBezTo>
                    <a:pt x="3978" y="5739"/>
                    <a:pt x="3930" y="5644"/>
                    <a:pt x="3871" y="5536"/>
                  </a:cubicBezTo>
                  <a:lnTo>
                    <a:pt x="4085" y="5322"/>
                  </a:lnTo>
                  <a:cubicBezTo>
                    <a:pt x="4156" y="5251"/>
                    <a:pt x="4156" y="5144"/>
                    <a:pt x="4085" y="5072"/>
                  </a:cubicBezTo>
                  <a:lnTo>
                    <a:pt x="3549" y="4536"/>
                  </a:lnTo>
                  <a:cubicBezTo>
                    <a:pt x="3513" y="4512"/>
                    <a:pt x="3478" y="4489"/>
                    <a:pt x="3430" y="4489"/>
                  </a:cubicBezTo>
                  <a:cubicBezTo>
                    <a:pt x="3382" y="4489"/>
                    <a:pt x="3335" y="4512"/>
                    <a:pt x="3311" y="4536"/>
                  </a:cubicBezTo>
                  <a:lnTo>
                    <a:pt x="3097" y="4739"/>
                  </a:lnTo>
                  <a:cubicBezTo>
                    <a:pt x="2989" y="4679"/>
                    <a:pt x="2894" y="4643"/>
                    <a:pt x="2787" y="4608"/>
                  </a:cubicBezTo>
                  <a:lnTo>
                    <a:pt x="2787" y="4334"/>
                  </a:lnTo>
                  <a:cubicBezTo>
                    <a:pt x="2787" y="4239"/>
                    <a:pt x="2716" y="4155"/>
                    <a:pt x="2608" y="4155"/>
                  </a:cubicBezTo>
                  <a:lnTo>
                    <a:pt x="2180" y="4155"/>
                  </a:lnTo>
                  <a:lnTo>
                    <a:pt x="2180" y="1060"/>
                  </a:lnTo>
                  <a:lnTo>
                    <a:pt x="8788" y="1060"/>
                  </a:lnTo>
                  <a:cubicBezTo>
                    <a:pt x="8871" y="1060"/>
                    <a:pt x="8966" y="976"/>
                    <a:pt x="8966" y="881"/>
                  </a:cubicBezTo>
                  <a:cubicBezTo>
                    <a:pt x="8966" y="786"/>
                    <a:pt x="8895" y="702"/>
                    <a:pt x="8788" y="702"/>
                  </a:cubicBezTo>
                  <a:lnTo>
                    <a:pt x="1894" y="702"/>
                  </a:lnTo>
                  <a:lnTo>
                    <a:pt x="1894" y="345"/>
                  </a:lnTo>
                  <a:close/>
                  <a:moveTo>
                    <a:pt x="10681" y="6537"/>
                  </a:moveTo>
                  <a:lnTo>
                    <a:pt x="10681" y="6870"/>
                  </a:lnTo>
                  <a:lnTo>
                    <a:pt x="4430" y="6870"/>
                  </a:lnTo>
                  <a:cubicBezTo>
                    <a:pt x="4454" y="6846"/>
                    <a:pt x="4466" y="6798"/>
                    <a:pt x="4466" y="6751"/>
                  </a:cubicBezTo>
                  <a:lnTo>
                    <a:pt x="4466" y="6560"/>
                  </a:lnTo>
                  <a:lnTo>
                    <a:pt x="10562" y="6560"/>
                  </a:lnTo>
                  <a:cubicBezTo>
                    <a:pt x="10598" y="6560"/>
                    <a:pt x="10633" y="6548"/>
                    <a:pt x="10657" y="6537"/>
                  </a:cubicBezTo>
                  <a:close/>
                  <a:moveTo>
                    <a:pt x="2477" y="4524"/>
                  </a:moveTo>
                  <a:lnTo>
                    <a:pt x="2477" y="4763"/>
                  </a:lnTo>
                  <a:cubicBezTo>
                    <a:pt x="2477" y="4834"/>
                    <a:pt x="2537" y="4905"/>
                    <a:pt x="2608" y="4929"/>
                  </a:cubicBezTo>
                  <a:cubicBezTo>
                    <a:pt x="2775" y="4965"/>
                    <a:pt x="2942" y="5024"/>
                    <a:pt x="3073" y="5120"/>
                  </a:cubicBezTo>
                  <a:cubicBezTo>
                    <a:pt x="3099" y="5137"/>
                    <a:pt x="3128" y="5145"/>
                    <a:pt x="3157" y="5145"/>
                  </a:cubicBezTo>
                  <a:cubicBezTo>
                    <a:pt x="3206" y="5145"/>
                    <a:pt x="3253" y="5122"/>
                    <a:pt x="3275" y="5084"/>
                  </a:cubicBezTo>
                  <a:lnTo>
                    <a:pt x="3454" y="4905"/>
                  </a:lnTo>
                  <a:lnTo>
                    <a:pt x="3740" y="5191"/>
                  </a:lnTo>
                  <a:lnTo>
                    <a:pt x="3561" y="5370"/>
                  </a:lnTo>
                  <a:cubicBezTo>
                    <a:pt x="3501" y="5429"/>
                    <a:pt x="3490" y="5525"/>
                    <a:pt x="3537" y="5584"/>
                  </a:cubicBezTo>
                  <a:cubicBezTo>
                    <a:pt x="3620" y="5727"/>
                    <a:pt x="3680" y="5882"/>
                    <a:pt x="3728" y="6036"/>
                  </a:cubicBezTo>
                  <a:cubicBezTo>
                    <a:pt x="3740" y="6120"/>
                    <a:pt x="3811" y="6179"/>
                    <a:pt x="3894" y="6179"/>
                  </a:cubicBezTo>
                  <a:lnTo>
                    <a:pt x="4132" y="6179"/>
                  </a:lnTo>
                  <a:lnTo>
                    <a:pt x="4132" y="6572"/>
                  </a:lnTo>
                  <a:lnTo>
                    <a:pt x="3894" y="6572"/>
                  </a:lnTo>
                  <a:cubicBezTo>
                    <a:pt x="3811" y="6572"/>
                    <a:pt x="3740" y="6632"/>
                    <a:pt x="3728" y="6715"/>
                  </a:cubicBezTo>
                  <a:cubicBezTo>
                    <a:pt x="3680" y="6870"/>
                    <a:pt x="3620" y="7037"/>
                    <a:pt x="3537" y="7168"/>
                  </a:cubicBezTo>
                  <a:cubicBezTo>
                    <a:pt x="3490" y="7251"/>
                    <a:pt x="3501" y="7334"/>
                    <a:pt x="3561" y="7382"/>
                  </a:cubicBezTo>
                  <a:lnTo>
                    <a:pt x="3740" y="7560"/>
                  </a:lnTo>
                  <a:lnTo>
                    <a:pt x="3454" y="7834"/>
                  </a:lnTo>
                  <a:lnTo>
                    <a:pt x="3275" y="7656"/>
                  </a:lnTo>
                  <a:cubicBezTo>
                    <a:pt x="3238" y="7626"/>
                    <a:pt x="3193" y="7606"/>
                    <a:pt x="3149" y="7606"/>
                  </a:cubicBezTo>
                  <a:cubicBezTo>
                    <a:pt x="3122" y="7606"/>
                    <a:pt x="3096" y="7614"/>
                    <a:pt x="3073" y="7632"/>
                  </a:cubicBezTo>
                  <a:cubicBezTo>
                    <a:pt x="2918" y="7727"/>
                    <a:pt x="2775" y="7787"/>
                    <a:pt x="2608" y="7822"/>
                  </a:cubicBezTo>
                  <a:cubicBezTo>
                    <a:pt x="2537" y="7846"/>
                    <a:pt x="2477" y="7918"/>
                    <a:pt x="2477" y="7989"/>
                  </a:cubicBezTo>
                  <a:lnTo>
                    <a:pt x="2477" y="8227"/>
                  </a:lnTo>
                  <a:lnTo>
                    <a:pt x="2073" y="8227"/>
                  </a:lnTo>
                  <a:lnTo>
                    <a:pt x="2073" y="7989"/>
                  </a:lnTo>
                  <a:cubicBezTo>
                    <a:pt x="2073" y="7918"/>
                    <a:pt x="2013" y="7846"/>
                    <a:pt x="1942" y="7822"/>
                  </a:cubicBezTo>
                  <a:cubicBezTo>
                    <a:pt x="1775" y="7787"/>
                    <a:pt x="1608" y="7727"/>
                    <a:pt x="1477" y="7632"/>
                  </a:cubicBezTo>
                  <a:cubicBezTo>
                    <a:pt x="1450" y="7614"/>
                    <a:pt x="1419" y="7606"/>
                    <a:pt x="1390" y="7606"/>
                  </a:cubicBezTo>
                  <a:cubicBezTo>
                    <a:pt x="1342" y="7606"/>
                    <a:pt x="1297" y="7626"/>
                    <a:pt x="1275" y="7656"/>
                  </a:cubicBezTo>
                  <a:lnTo>
                    <a:pt x="1096" y="7834"/>
                  </a:lnTo>
                  <a:lnTo>
                    <a:pt x="811" y="7560"/>
                  </a:lnTo>
                  <a:lnTo>
                    <a:pt x="989" y="7382"/>
                  </a:lnTo>
                  <a:cubicBezTo>
                    <a:pt x="1049" y="7322"/>
                    <a:pt x="1061" y="7227"/>
                    <a:pt x="1013" y="7168"/>
                  </a:cubicBezTo>
                  <a:cubicBezTo>
                    <a:pt x="930" y="7025"/>
                    <a:pt x="870" y="6870"/>
                    <a:pt x="823" y="6715"/>
                  </a:cubicBezTo>
                  <a:cubicBezTo>
                    <a:pt x="811" y="6632"/>
                    <a:pt x="739" y="6572"/>
                    <a:pt x="656" y="6572"/>
                  </a:cubicBezTo>
                  <a:lnTo>
                    <a:pt x="418" y="6572"/>
                  </a:lnTo>
                  <a:lnTo>
                    <a:pt x="418" y="6179"/>
                  </a:lnTo>
                  <a:lnTo>
                    <a:pt x="656" y="6179"/>
                  </a:lnTo>
                  <a:cubicBezTo>
                    <a:pt x="739" y="6179"/>
                    <a:pt x="811" y="6120"/>
                    <a:pt x="823" y="6036"/>
                  </a:cubicBezTo>
                  <a:cubicBezTo>
                    <a:pt x="870" y="5882"/>
                    <a:pt x="930" y="5715"/>
                    <a:pt x="1013" y="5584"/>
                  </a:cubicBezTo>
                  <a:cubicBezTo>
                    <a:pt x="1061" y="5501"/>
                    <a:pt x="1049" y="5417"/>
                    <a:pt x="989" y="5370"/>
                  </a:cubicBezTo>
                  <a:lnTo>
                    <a:pt x="811" y="5191"/>
                  </a:lnTo>
                  <a:lnTo>
                    <a:pt x="1096" y="4905"/>
                  </a:lnTo>
                  <a:lnTo>
                    <a:pt x="1275" y="5084"/>
                  </a:lnTo>
                  <a:cubicBezTo>
                    <a:pt x="1313" y="5122"/>
                    <a:pt x="1360" y="5145"/>
                    <a:pt x="1405" y="5145"/>
                  </a:cubicBezTo>
                  <a:cubicBezTo>
                    <a:pt x="1430" y="5145"/>
                    <a:pt x="1456" y="5137"/>
                    <a:pt x="1477" y="5120"/>
                  </a:cubicBezTo>
                  <a:cubicBezTo>
                    <a:pt x="1632" y="5024"/>
                    <a:pt x="1775" y="4965"/>
                    <a:pt x="1942" y="4929"/>
                  </a:cubicBezTo>
                  <a:cubicBezTo>
                    <a:pt x="2013" y="4905"/>
                    <a:pt x="2073" y="4834"/>
                    <a:pt x="2073" y="4763"/>
                  </a:cubicBezTo>
                  <a:lnTo>
                    <a:pt x="2073" y="4524"/>
                  </a:lnTo>
                  <a:close/>
                  <a:moveTo>
                    <a:pt x="1715" y="0"/>
                  </a:moveTo>
                  <a:cubicBezTo>
                    <a:pt x="1632" y="0"/>
                    <a:pt x="1537" y="71"/>
                    <a:pt x="1537" y="179"/>
                  </a:cubicBezTo>
                  <a:lnTo>
                    <a:pt x="1537" y="881"/>
                  </a:lnTo>
                  <a:cubicBezTo>
                    <a:pt x="1537" y="964"/>
                    <a:pt x="1608" y="1060"/>
                    <a:pt x="1715" y="1060"/>
                  </a:cubicBezTo>
                  <a:lnTo>
                    <a:pt x="1835" y="1060"/>
                  </a:lnTo>
                  <a:lnTo>
                    <a:pt x="1835" y="4155"/>
                  </a:lnTo>
                  <a:cubicBezTo>
                    <a:pt x="1751" y="4167"/>
                    <a:pt x="1692" y="4239"/>
                    <a:pt x="1692" y="4310"/>
                  </a:cubicBezTo>
                  <a:lnTo>
                    <a:pt x="1692" y="4596"/>
                  </a:lnTo>
                  <a:cubicBezTo>
                    <a:pt x="1585" y="4632"/>
                    <a:pt x="1477" y="4667"/>
                    <a:pt x="1370" y="4727"/>
                  </a:cubicBezTo>
                  <a:lnTo>
                    <a:pt x="1168" y="4524"/>
                  </a:lnTo>
                  <a:cubicBezTo>
                    <a:pt x="1132" y="4489"/>
                    <a:pt x="1096" y="4477"/>
                    <a:pt x="1049" y="4477"/>
                  </a:cubicBezTo>
                  <a:cubicBezTo>
                    <a:pt x="1001" y="4477"/>
                    <a:pt x="953" y="4489"/>
                    <a:pt x="930" y="4524"/>
                  </a:cubicBezTo>
                  <a:lnTo>
                    <a:pt x="394" y="5060"/>
                  </a:lnTo>
                  <a:cubicBezTo>
                    <a:pt x="322" y="5132"/>
                    <a:pt x="322" y="5239"/>
                    <a:pt x="394" y="5310"/>
                  </a:cubicBezTo>
                  <a:lnTo>
                    <a:pt x="596" y="5525"/>
                  </a:lnTo>
                  <a:cubicBezTo>
                    <a:pt x="537" y="5620"/>
                    <a:pt x="501" y="5727"/>
                    <a:pt x="465" y="5834"/>
                  </a:cubicBezTo>
                  <a:lnTo>
                    <a:pt x="180" y="5834"/>
                  </a:lnTo>
                  <a:cubicBezTo>
                    <a:pt x="96" y="5834"/>
                    <a:pt x="1" y="5906"/>
                    <a:pt x="1" y="6013"/>
                  </a:cubicBezTo>
                  <a:lnTo>
                    <a:pt x="1" y="6751"/>
                  </a:lnTo>
                  <a:cubicBezTo>
                    <a:pt x="1" y="6846"/>
                    <a:pt x="84" y="6929"/>
                    <a:pt x="180" y="6929"/>
                  </a:cubicBezTo>
                  <a:lnTo>
                    <a:pt x="465" y="6929"/>
                  </a:lnTo>
                  <a:cubicBezTo>
                    <a:pt x="501" y="7037"/>
                    <a:pt x="537" y="7144"/>
                    <a:pt x="596" y="7251"/>
                  </a:cubicBezTo>
                  <a:lnTo>
                    <a:pt x="394" y="7453"/>
                  </a:lnTo>
                  <a:cubicBezTo>
                    <a:pt x="322" y="7525"/>
                    <a:pt x="322" y="7632"/>
                    <a:pt x="394" y="7703"/>
                  </a:cubicBezTo>
                  <a:lnTo>
                    <a:pt x="930" y="8239"/>
                  </a:lnTo>
                  <a:cubicBezTo>
                    <a:pt x="965" y="8281"/>
                    <a:pt x="1010" y="8302"/>
                    <a:pt x="1055" y="8302"/>
                  </a:cubicBezTo>
                  <a:cubicBezTo>
                    <a:pt x="1099" y="8302"/>
                    <a:pt x="1144" y="8281"/>
                    <a:pt x="1180" y="8239"/>
                  </a:cubicBezTo>
                  <a:lnTo>
                    <a:pt x="1394" y="8037"/>
                  </a:lnTo>
                  <a:cubicBezTo>
                    <a:pt x="1489" y="8096"/>
                    <a:pt x="1596" y="8144"/>
                    <a:pt x="1704" y="8168"/>
                  </a:cubicBezTo>
                  <a:lnTo>
                    <a:pt x="1704" y="8453"/>
                  </a:lnTo>
                  <a:cubicBezTo>
                    <a:pt x="1704" y="8537"/>
                    <a:pt x="1775" y="8632"/>
                    <a:pt x="1882" y="8632"/>
                  </a:cubicBezTo>
                  <a:lnTo>
                    <a:pt x="2620" y="8632"/>
                  </a:lnTo>
                  <a:cubicBezTo>
                    <a:pt x="2716" y="8632"/>
                    <a:pt x="2799" y="8549"/>
                    <a:pt x="2799" y="8453"/>
                  </a:cubicBezTo>
                  <a:lnTo>
                    <a:pt x="2799" y="8168"/>
                  </a:lnTo>
                  <a:cubicBezTo>
                    <a:pt x="2906" y="8144"/>
                    <a:pt x="3013" y="8096"/>
                    <a:pt x="3120" y="8037"/>
                  </a:cubicBezTo>
                  <a:lnTo>
                    <a:pt x="3323" y="8239"/>
                  </a:lnTo>
                  <a:cubicBezTo>
                    <a:pt x="3359" y="8281"/>
                    <a:pt x="3403" y="8302"/>
                    <a:pt x="3448" y="8302"/>
                  </a:cubicBezTo>
                  <a:cubicBezTo>
                    <a:pt x="3492" y="8302"/>
                    <a:pt x="3537" y="8281"/>
                    <a:pt x="3573" y="8239"/>
                  </a:cubicBezTo>
                  <a:lnTo>
                    <a:pt x="4109" y="7703"/>
                  </a:lnTo>
                  <a:cubicBezTo>
                    <a:pt x="4192" y="7632"/>
                    <a:pt x="4192" y="7525"/>
                    <a:pt x="4109" y="7453"/>
                  </a:cubicBezTo>
                  <a:lnTo>
                    <a:pt x="3906" y="7251"/>
                  </a:lnTo>
                  <a:cubicBezTo>
                    <a:pt x="3906" y="7227"/>
                    <a:pt x="3918" y="7227"/>
                    <a:pt x="3918" y="7215"/>
                  </a:cubicBezTo>
                  <a:lnTo>
                    <a:pt x="10871" y="7215"/>
                  </a:lnTo>
                  <a:cubicBezTo>
                    <a:pt x="10955" y="7215"/>
                    <a:pt x="11050" y="7144"/>
                    <a:pt x="11050" y="7037"/>
                  </a:cubicBezTo>
                  <a:lnTo>
                    <a:pt x="11050" y="6358"/>
                  </a:lnTo>
                  <a:cubicBezTo>
                    <a:pt x="11050" y="6263"/>
                    <a:pt x="10979" y="6179"/>
                    <a:pt x="10871" y="6179"/>
                  </a:cubicBezTo>
                  <a:lnTo>
                    <a:pt x="10752" y="6179"/>
                  </a:lnTo>
                  <a:lnTo>
                    <a:pt x="10752" y="1060"/>
                  </a:lnTo>
                  <a:lnTo>
                    <a:pt x="10836" y="1060"/>
                  </a:lnTo>
                  <a:cubicBezTo>
                    <a:pt x="10931" y="1060"/>
                    <a:pt x="11014" y="976"/>
                    <a:pt x="11014" y="881"/>
                  </a:cubicBezTo>
                  <a:lnTo>
                    <a:pt x="11014" y="179"/>
                  </a:lnTo>
                  <a:cubicBezTo>
                    <a:pt x="11014" y="83"/>
                    <a:pt x="10943" y="0"/>
                    <a:pt x="10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1641;p82">
              <a:extLst>
                <a:ext uri="{FF2B5EF4-FFF2-40B4-BE49-F238E27FC236}">
                  <a16:creationId xmlns:a16="http://schemas.microsoft.com/office/drawing/2014/main" id="{318BB00A-7908-4A09-A9C9-05E6C0E8AA4D}"/>
                </a:ext>
              </a:extLst>
            </p:cNvPr>
            <p:cNvSpPr/>
            <p:nvPr/>
          </p:nvSpPr>
          <p:spPr>
            <a:xfrm>
              <a:off x="5784799" y="2125234"/>
              <a:ext cx="33390" cy="70503"/>
            </a:xfrm>
            <a:custGeom>
              <a:avLst/>
              <a:gdLst/>
              <a:ahLst/>
              <a:cxnLst/>
              <a:rect l="l" t="t" r="r" b="b"/>
              <a:pathLst>
                <a:path w="1049" h="2215" extrusionOk="0">
                  <a:moveTo>
                    <a:pt x="691" y="334"/>
                  </a:moveTo>
                  <a:lnTo>
                    <a:pt x="691" y="1858"/>
                  </a:lnTo>
                  <a:lnTo>
                    <a:pt x="334" y="1858"/>
                  </a:lnTo>
                  <a:lnTo>
                    <a:pt x="334" y="334"/>
                  </a:lnTo>
                  <a:close/>
                  <a:moveTo>
                    <a:pt x="179" y="0"/>
                  </a:moveTo>
                  <a:cubicBezTo>
                    <a:pt x="84" y="0"/>
                    <a:pt x="1" y="72"/>
                    <a:pt x="1" y="179"/>
                  </a:cubicBezTo>
                  <a:lnTo>
                    <a:pt x="1" y="2036"/>
                  </a:lnTo>
                  <a:cubicBezTo>
                    <a:pt x="1" y="2120"/>
                    <a:pt x="72" y="2215"/>
                    <a:pt x="179" y="2215"/>
                  </a:cubicBezTo>
                  <a:lnTo>
                    <a:pt x="870" y="2215"/>
                  </a:lnTo>
                  <a:cubicBezTo>
                    <a:pt x="965" y="2215"/>
                    <a:pt x="1049" y="2144"/>
                    <a:pt x="1049" y="2036"/>
                  </a:cubicBezTo>
                  <a:lnTo>
                    <a:pt x="1049" y="179"/>
                  </a:lnTo>
                  <a:cubicBezTo>
                    <a:pt x="1049" y="72"/>
                    <a:pt x="965" y="0"/>
                    <a:pt x="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1642;p82">
              <a:extLst>
                <a:ext uri="{FF2B5EF4-FFF2-40B4-BE49-F238E27FC236}">
                  <a16:creationId xmlns:a16="http://schemas.microsoft.com/office/drawing/2014/main" id="{6190F30E-F19B-47D5-A4DF-68E80EA32C6A}"/>
                </a:ext>
              </a:extLst>
            </p:cNvPr>
            <p:cNvSpPr/>
            <p:nvPr/>
          </p:nvSpPr>
          <p:spPr>
            <a:xfrm>
              <a:off x="5824236" y="2097956"/>
              <a:ext cx="33740" cy="97782"/>
            </a:xfrm>
            <a:custGeom>
              <a:avLst/>
              <a:gdLst/>
              <a:ahLst/>
              <a:cxnLst/>
              <a:rect l="l" t="t" r="r" b="b"/>
              <a:pathLst>
                <a:path w="1060" h="3072" extrusionOk="0">
                  <a:moveTo>
                    <a:pt x="703" y="345"/>
                  </a:moveTo>
                  <a:lnTo>
                    <a:pt x="703" y="2715"/>
                  </a:lnTo>
                  <a:lnTo>
                    <a:pt x="345" y="2715"/>
                  </a:lnTo>
                  <a:lnTo>
                    <a:pt x="345" y="345"/>
                  </a:lnTo>
                  <a:close/>
                  <a:moveTo>
                    <a:pt x="179" y="0"/>
                  </a:moveTo>
                  <a:cubicBezTo>
                    <a:pt x="95" y="0"/>
                    <a:pt x="0" y="84"/>
                    <a:pt x="0" y="179"/>
                  </a:cubicBezTo>
                  <a:lnTo>
                    <a:pt x="0" y="2893"/>
                  </a:lnTo>
                  <a:cubicBezTo>
                    <a:pt x="0" y="2977"/>
                    <a:pt x="83" y="3072"/>
                    <a:pt x="179" y="3072"/>
                  </a:cubicBezTo>
                  <a:lnTo>
                    <a:pt x="881" y="3072"/>
                  </a:lnTo>
                  <a:cubicBezTo>
                    <a:pt x="976" y="3072"/>
                    <a:pt x="1060" y="3001"/>
                    <a:pt x="1060" y="2893"/>
                  </a:cubicBezTo>
                  <a:lnTo>
                    <a:pt x="1060" y="179"/>
                  </a:lnTo>
                  <a:cubicBezTo>
                    <a:pt x="1048" y="84"/>
                    <a:pt x="976" y="0"/>
                    <a:pt x="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1643;p82">
              <a:extLst>
                <a:ext uri="{FF2B5EF4-FFF2-40B4-BE49-F238E27FC236}">
                  <a16:creationId xmlns:a16="http://schemas.microsoft.com/office/drawing/2014/main" id="{F89E2825-1219-4CA1-9312-8BB5430B487D}"/>
                </a:ext>
              </a:extLst>
            </p:cNvPr>
            <p:cNvSpPr/>
            <p:nvPr/>
          </p:nvSpPr>
          <p:spPr>
            <a:xfrm>
              <a:off x="5864024" y="2111961"/>
              <a:ext cx="33740" cy="83426"/>
            </a:xfrm>
            <a:custGeom>
              <a:avLst/>
              <a:gdLst/>
              <a:ahLst/>
              <a:cxnLst/>
              <a:rect l="l" t="t" r="r" b="b"/>
              <a:pathLst>
                <a:path w="1060" h="2621" extrusionOk="0">
                  <a:moveTo>
                    <a:pt x="703" y="358"/>
                  </a:moveTo>
                  <a:lnTo>
                    <a:pt x="703" y="2275"/>
                  </a:lnTo>
                  <a:lnTo>
                    <a:pt x="346" y="2275"/>
                  </a:lnTo>
                  <a:lnTo>
                    <a:pt x="346" y="358"/>
                  </a:lnTo>
                  <a:close/>
                  <a:moveTo>
                    <a:pt x="191" y="1"/>
                  </a:moveTo>
                  <a:cubicBezTo>
                    <a:pt x="96" y="1"/>
                    <a:pt x="0" y="72"/>
                    <a:pt x="0" y="179"/>
                  </a:cubicBezTo>
                  <a:lnTo>
                    <a:pt x="0" y="2442"/>
                  </a:lnTo>
                  <a:cubicBezTo>
                    <a:pt x="0" y="2525"/>
                    <a:pt x="84" y="2620"/>
                    <a:pt x="191" y="2620"/>
                  </a:cubicBezTo>
                  <a:lnTo>
                    <a:pt x="881" y="2620"/>
                  </a:lnTo>
                  <a:cubicBezTo>
                    <a:pt x="977" y="2620"/>
                    <a:pt x="1060" y="2537"/>
                    <a:pt x="1060" y="2442"/>
                  </a:cubicBezTo>
                  <a:lnTo>
                    <a:pt x="1060" y="179"/>
                  </a:lnTo>
                  <a:cubicBezTo>
                    <a:pt x="1048" y="84"/>
                    <a:pt x="977" y="1"/>
                    <a:pt x="8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1644;p82">
              <a:extLst>
                <a:ext uri="{FF2B5EF4-FFF2-40B4-BE49-F238E27FC236}">
                  <a16:creationId xmlns:a16="http://schemas.microsoft.com/office/drawing/2014/main" id="{3453DB06-87E8-48BA-93DD-A4242BF3EFCE}"/>
                </a:ext>
              </a:extLst>
            </p:cNvPr>
            <p:cNvSpPr/>
            <p:nvPr/>
          </p:nvSpPr>
          <p:spPr>
            <a:xfrm>
              <a:off x="5904193" y="2065744"/>
              <a:ext cx="33390" cy="129644"/>
            </a:xfrm>
            <a:custGeom>
              <a:avLst/>
              <a:gdLst/>
              <a:ahLst/>
              <a:cxnLst/>
              <a:rect l="l" t="t" r="r" b="b"/>
              <a:pathLst>
                <a:path w="1049" h="4073" extrusionOk="0">
                  <a:moveTo>
                    <a:pt x="691" y="357"/>
                  </a:moveTo>
                  <a:lnTo>
                    <a:pt x="691" y="3727"/>
                  </a:lnTo>
                  <a:lnTo>
                    <a:pt x="334" y="3727"/>
                  </a:lnTo>
                  <a:lnTo>
                    <a:pt x="334" y="357"/>
                  </a:lnTo>
                  <a:close/>
                  <a:moveTo>
                    <a:pt x="179" y="0"/>
                  </a:moveTo>
                  <a:cubicBezTo>
                    <a:pt x="72" y="24"/>
                    <a:pt x="0" y="95"/>
                    <a:pt x="0" y="179"/>
                  </a:cubicBezTo>
                  <a:lnTo>
                    <a:pt x="0" y="3894"/>
                  </a:lnTo>
                  <a:cubicBezTo>
                    <a:pt x="0" y="3977"/>
                    <a:pt x="72" y="4072"/>
                    <a:pt x="179" y="4072"/>
                  </a:cubicBezTo>
                  <a:lnTo>
                    <a:pt x="870" y="4072"/>
                  </a:lnTo>
                  <a:cubicBezTo>
                    <a:pt x="965" y="4072"/>
                    <a:pt x="1048" y="3989"/>
                    <a:pt x="1048" y="3894"/>
                  </a:cubicBezTo>
                  <a:lnTo>
                    <a:pt x="1048" y="179"/>
                  </a:lnTo>
                  <a:cubicBezTo>
                    <a:pt x="1048" y="95"/>
                    <a:pt x="977" y="0"/>
                    <a:pt x="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1645;p82">
              <a:extLst>
                <a:ext uri="{FF2B5EF4-FFF2-40B4-BE49-F238E27FC236}">
                  <a16:creationId xmlns:a16="http://schemas.microsoft.com/office/drawing/2014/main" id="{DAC274E8-1842-4868-BB82-FCADEF7427CA}"/>
                </a:ext>
              </a:extLst>
            </p:cNvPr>
            <p:cNvSpPr/>
            <p:nvPr/>
          </p:nvSpPr>
          <p:spPr>
            <a:xfrm>
              <a:off x="5713563" y="2080131"/>
              <a:ext cx="40965" cy="11395"/>
            </a:xfrm>
            <a:custGeom>
              <a:avLst/>
              <a:gdLst/>
              <a:ahLst/>
              <a:cxnLst/>
              <a:rect l="l" t="t" r="r" b="b"/>
              <a:pathLst>
                <a:path w="1287" h="358" extrusionOk="0">
                  <a:moveTo>
                    <a:pt x="179" y="1"/>
                  </a:moveTo>
                  <a:cubicBezTo>
                    <a:pt x="96" y="1"/>
                    <a:pt x="1" y="72"/>
                    <a:pt x="1" y="179"/>
                  </a:cubicBezTo>
                  <a:cubicBezTo>
                    <a:pt x="12" y="263"/>
                    <a:pt x="96" y="358"/>
                    <a:pt x="179" y="358"/>
                  </a:cubicBezTo>
                  <a:lnTo>
                    <a:pt x="1108" y="358"/>
                  </a:lnTo>
                  <a:cubicBezTo>
                    <a:pt x="1191" y="358"/>
                    <a:pt x="1286" y="286"/>
                    <a:pt x="1286" y="179"/>
                  </a:cubicBezTo>
                  <a:cubicBezTo>
                    <a:pt x="1286" y="72"/>
                    <a:pt x="1203" y="1"/>
                    <a:pt x="11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21646;p82">
              <a:extLst>
                <a:ext uri="{FF2B5EF4-FFF2-40B4-BE49-F238E27FC236}">
                  <a16:creationId xmlns:a16="http://schemas.microsoft.com/office/drawing/2014/main" id="{E16EB026-BE65-4ECA-985D-9048201251CE}"/>
                </a:ext>
              </a:extLst>
            </p:cNvPr>
            <p:cNvSpPr/>
            <p:nvPr/>
          </p:nvSpPr>
          <p:spPr>
            <a:xfrm>
              <a:off x="5713945" y="2097574"/>
              <a:ext cx="56880" cy="11395"/>
            </a:xfrm>
            <a:custGeom>
              <a:avLst/>
              <a:gdLst/>
              <a:ahLst/>
              <a:cxnLst/>
              <a:rect l="l" t="t" r="r" b="b"/>
              <a:pathLst>
                <a:path w="1787" h="358" extrusionOk="0">
                  <a:moveTo>
                    <a:pt x="179" y="0"/>
                  </a:moveTo>
                  <a:cubicBezTo>
                    <a:pt x="96" y="0"/>
                    <a:pt x="0" y="72"/>
                    <a:pt x="0" y="179"/>
                  </a:cubicBezTo>
                  <a:cubicBezTo>
                    <a:pt x="0" y="274"/>
                    <a:pt x="84" y="357"/>
                    <a:pt x="179" y="357"/>
                  </a:cubicBezTo>
                  <a:lnTo>
                    <a:pt x="1608" y="357"/>
                  </a:lnTo>
                  <a:cubicBezTo>
                    <a:pt x="1703" y="357"/>
                    <a:pt x="1786" y="286"/>
                    <a:pt x="1786" y="179"/>
                  </a:cubicBezTo>
                  <a:cubicBezTo>
                    <a:pt x="1774" y="72"/>
                    <a:pt x="1703" y="0"/>
                    <a:pt x="1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21647;p82">
              <a:extLst>
                <a:ext uri="{FF2B5EF4-FFF2-40B4-BE49-F238E27FC236}">
                  <a16:creationId xmlns:a16="http://schemas.microsoft.com/office/drawing/2014/main" id="{E6A51491-4ECF-4183-8B3E-2FEA32AFA24D}"/>
                </a:ext>
              </a:extLst>
            </p:cNvPr>
            <p:cNvSpPr/>
            <p:nvPr/>
          </p:nvSpPr>
          <p:spPr>
            <a:xfrm>
              <a:off x="5713945" y="2114985"/>
              <a:ext cx="56880" cy="11427"/>
            </a:xfrm>
            <a:custGeom>
              <a:avLst/>
              <a:gdLst/>
              <a:ahLst/>
              <a:cxnLst/>
              <a:rect l="l" t="t" r="r" b="b"/>
              <a:pathLst>
                <a:path w="1787" h="359" extrusionOk="0">
                  <a:moveTo>
                    <a:pt x="179" y="1"/>
                  </a:moveTo>
                  <a:cubicBezTo>
                    <a:pt x="96" y="1"/>
                    <a:pt x="0" y="84"/>
                    <a:pt x="0" y="180"/>
                  </a:cubicBezTo>
                  <a:cubicBezTo>
                    <a:pt x="0" y="275"/>
                    <a:pt x="84" y="358"/>
                    <a:pt x="179" y="358"/>
                  </a:cubicBezTo>
                  <a:lnTo>
                    <a:pt x="1608" y="358"/>
                  </a:lnTo>
                  <a:cubicBezTo>
                    <a:pt x="1703" y="358"/>
                    <a:pt x="1786" y="287"/>
                    <a:pt x="1786" y="180"/>
                  </a:cubicBezTo>
                  <a:cubicBezTo>
                    <a:pt x="1774" y="84"/>
                    <a:pt x="1703" y="1"/>
                    <a:pt x="1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1648;p82">
              <a:extLst>
                <a:ext uri="{FF2B5EF4-FFF2-40B4-BE49-F238E27FC236}">
                  <a16:creationId xmlns:a16="http://schemas.microsoft.com/office/drawing/2014/main" id="{BC151310-EA1E-48B1-B7A9-3907E7A79C59}"/>
                </a:ext>
              </a:extLst>
            </p:cNvPr>
            <p:cNvSpPr/>
            <p:nvPr/>
          </p:nvSpPr>
          <p:spPr>
            <a:xfrm>
              <a:off x="5713945" y="2132810"/>
              <a:ext cx="56880" cy="11013"/>
            </a:xfrm>
            <a:custGeom>
              <a:avLst/>
              <a:gdLst/>
              <a:ahLst/>
              <a:cxnLst/>
              <a:rect l="l" t="t" r="r" b="b"/>
              <a:pathLst>
                <a:path w="1787" h="346" extrusionOk="0">
                  <a:moveTo>
                    <a:pt x="179" y="1"/>
                  </a:moveTo>
                  <a:cubicBezTo>
                    <a:pt x="96" y="1"/>
                    <a:pt x="0" y="72"/>
                    <a:pt x="0" y="179"/>
                  </a:cubicBezTo>
                  <a:cubicBezTo>
                    <a:pt x="0" y="263"/>
                    <a:pt x="84" y="346"/>
                    <a:pt x="179" y="346"/>
                  </a:cubicBezTo>
                  <a:lnTo>
                    <a:pt x="1608" y="346"/>
                  </a:lnTo>
                  <a:cubicBezTo>
                    <a:pt x="1703" y="346"/>
                    <a:pt x="1786" y="274"/>
                    <a:pt x="1786" y="179"/>
                  </a:cubicBezTo>
                  <a:cubicBezTo>
                    <a:pt x="1774" y="72"/>
                    <a:pt x="1703" y="1"/>
                    <a:pt x="1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1649;p82">
              <a:extLst>
                <a:ext uri="{FF2B5EF4-FFF2-40B4-BE49-F238E27FC236}">
                  <a16:creationId xmlns:a16="http://schemas.microsoft.com/office/drawing/2014/main" id="{920B1D9C-E91F-41EA-AFE1-C3818D26080E}"/>
                </a:ext>
              </a:extLst>
            </p:cNvPr>
            <p:cNvSpPr/>
            <p:nvPr/>
          </p:nvSpPr>
          <p:spPr>
            <a:xfrm>
              <a:off x="5663526" y="2182464"/>
              <a:ext cx="69389" cy="68625"/>
            </a:xfrm>
            <a:custGeom>
              <a:avLst/>
              <a:gdLst/>
              <a:ahLst/>
              <a:cxnLst/>
              <a:rect l="l" t="t" r="r" b="b"/>
              <a:pathLst>
                <a:path w="2180" h="2156" extrusionOk="0">
                  <a:moveTo>
                    <a:pt x="1084" y="0"/>
                  </a:moveTo>
                  <a:cubicBezTo>
                    <a:pt x="489" y="0"/>
                    <a:pt x="1" y="488"/>
                    <a:pt x="1" y="1084"/>
                  </a:cubicBezTo>
                  <a:cubicBezTo>
                    <a:pt x="1" y="1322"/>
                    <a:pt x="72" y="1548"/>
                    <a:pt x="215" y="1739"/>
                  </a:cubicBezTo>
                  <a:cubicBezTo>
                    <a:pt x="250" y="1780"/>
                    <a:pt x="300" y="1806"/>
                    <a:pt x="351" y="1806"/>
                  </a:cubicBezTo>
                  <a:cubicBezTo>
                    <a:pt x="387" y="1806"/>
                    <a:pt x="423" y="1792"/>
                    <a:pt x="453" y="1762"/>
                  </a:cubicBezTo>
                  <a:cubicBezTo>
                    <a:pt x="537" y="1715"/>
                    <a:pt x="549" y="1608"/>
                    <a:pt x="489" y="1524"/>
                  </a:cubicBezTo>
                  <a:cubicBezTo>
                    <a:pt x="382" y="1393"/>
                    <a:pt x="334" y="1250"/>
                    <a:pt x="334" y="1084"/>
                  </a:cubicBezTo>
                  <a:cubicBezTo>
                    <a:pt x="334" y="679"/>
                    <a:pt x="668" y="334"/>
                    <a:pt x="1084" y="334"/>
                  </a:cubicBezTo>
                  <a:cubicBezTo>
                    <a:pt x="1489" y="334"/>
                    <a:pt x="1823" y="667"/>
                    <a:pt x="1823" y="1084"/>
                  </a:cubicBezTo>
                  <a:cubicBezTo>
                    <a:pt x="1823" y="1334"/>
                    <a:pt x="1703" y="1560"/>
                    <a:pt x="1501" y="1691"/>
                  </a:cubicBezTo>
                  <a:cubicBezTo>
                    <a:pt x="1489" y="1691"/>
                    <a:pt x="1489" y="1715"/>
                    <a:pt x="1465" y="1715"/>
                  </a:cubicBezTo>
                  <a:lnTo>
                    <a:pt x="1453" y="1715"/>
                  </a:lnTo>
                  <a:lnTo>
                    <a:pt x="1442" y="1727"/>
                  </a:lnTo>
                  <a:lnTo>
                    <a:pt x="1430" y="1727"/>
                  </a:lnTo>
                  <a:cubicBezTo>
                    <a:pt x="1406" y="1727"/>
                    <a:pt x="1406" y="1739"/>
                    <a:pt x="1394" y="1739"/>
                  </a:cubicBezTo>
                  <a:cubicBezTo>
                    <a:pt x="1382" y="1739"/>
                    <a:pt x="1382" y="1751"/>
                    <a:pt x="1370" y="1751"/>
                  </a:cubicBezTo>
                  <a:lnTo>
                    <a:pt x="1346" y="1751"/>
                  </a:lnTo>
                  <a:cubicBezTo>
                    <a:pt x="1346" y="1751"/>
                    <a:pt x="1334" y="1751"/>
                    <a:pt x="1334" y="1774"/>
                  </a:cubicBezTo>
                  <a:lnTo>
                    <a:pt x="1322" y="1774"/>
                  </a:lnTo>
                  <a:cubicBezTo>
                    <a:pt x="1311" y="1774"/>
                    <a:pt x="1311" y="1774"/>
                    <a:pt x="1287" y="1786"/>
                  </a:cubicBezTo>
                  <a:cubicBezTo>
                    <a:pt x="1275" y="1786"/>
                    <a:pt x="1275" y="1786"/>
                    <a:pt x="1263" y="1798"/>
                  </a:cubicBezTo>
                  <a:lnTo>
                    <a:pt x="834" y="1798"/>
                  </a:lnTo>
                  <a:cubicBezTo>
                    <a:pt x="811" y="1798"/>
                    <a:pt x="811" y="1798"/>
                    <a:pt x="799" y="1786"/>
                  </a:cubicBezTo>
                  <a:cubicBezTo>
                    <a:pt x="787" y="1786"/>
                    <a:pt x="787" y="1786"/>
                    <a:pt x="775" y="1774"/>
                  </a:cubicBezTo>
                  <a:lnTo>
                    <a:pt x="751" y="1774"/>
                  </a:lnTo>
                  <a:cubicBezTo>
                    <a:pt x="732" y="1766"/>
                    <a:pt x="712" y="1762"/>
                    <a:pt x="691" y="1762"/>
                  </a:cubicBezTo>
                  <a:cubicBezTo>
                    <a:pt x="623" y="1762"/>
                    <a:pt x="555" y="1805"/>
                    <a:pt x="537" y="1870"/>
                  </a:cubicBezTo>
                  <a:cubicBezTo>
                    <a:pt x="501" y="1965"/>
                    <a:pt x="549" y="2072"/>
                    <a:pt x="632" y="2096"/>
                  </a:cubicBezTo>
                  <a:lnTo>
                    <a:pt x="656" y="2096"/>
                  </a:lnTo>
                  <a:cubicBezTo>
                    <a:pt x="668" y="2096"/>
                    <a:pt x="680" y="2108"/>
                    <a:pt x="691" y="2108"/>
                  </a:cubicBezTo>
                  <a:cubicBezTo>
                    <a:pt x="715" y="2108"/>
                    <a:pt x="727" y="2132"/>
                    <a:pt x="739" y="2132"/>
                  </a:cubicBezTo>
                  <a:lnTo>
                    <a:pt x="751" y="2132"/>
                  </a:lnTo>
                  <a:cubicBezTo>
                    <a:pt x="775" y="2132"/>
                    <a:pt x="787" y="2132"/>
                    <a:pt x="787" y="2143"/>
                  </a:cubicBezTo>
                  <a:lnTo>
                    <a:pt x="799" y="2143"/>
                  </a:lnTo>
                  <a:cubicBezTo>
                    <a:pt x="811" y="2143"/>
                    <a:pt x="834" y="2143"/>
                    <a:pt x="846" y="2155"/>
                  </a:cubicBezTo>
                  <a:lnTo>
                    <a:pt x="1156" y="2155"/>
                  </a:lnTo>
                  <a:cubicBezTo>
                    <a:pt x="1168" y="2155"/>
                    <a:pt x="1180" y="2155"/>
                    <a:pt x="1203" y="2143"/>
                  </a:cubicBezTo>
                  <a:lnTo>
                    <a:pt x="1215" y="2143"/>
                  </a:lnTo>
                  <a:cubicBezTo>
                    <a:pt x="1227" y="2143"/>
                    <a:pt x="1239" y="2143"/>
                    <a:pt x="1239" y="2132"/>
                  </a:cubicBezTo>
                  <a:lnTo>
                    <a:pt x="1263" y="2132"/>
                  </a:lnTo>
                  <a:cubicBezTo>
                    <a:pt x="1275" y="2132"/>
                    <a:pt x="1287" y="2108"/>
                    <a:pt x="1299" y="2108"/>
                  </a:cubicBezTo>
                  <a:cubicBezTo>
                    <a:pt x="1322" y="2108"/>
                    <a:pt x="1334" y="2096"/>
                    <a:pt x="1346" y="2096"/>
                  </a:cubicBezTo>
                  <a:lnTo>
                    <a:pt x="1358" y="2096"/>
                  </a:lnTo>
                  <a:cubicBezTo>
                    <a:pt x="1382" y="2096"/>
                    <a:pt x="1382" y="2084"/>
                    <a:pt x="1394" y="2084"/>
                  </a:cubicBezTo>
                  <a:lnTo>
                    <a:pt x="1406" y="2084"/>
                  </a:lnTo>
                  <a:cubicBezTo>
                    <a:pt x="1418" y="2084"/>
                    <a:pt x="1442" y="2072"/>
                    <a:pt x="1453" y="2072"/>
                  </a:cubicBezTo>
                  <a:cubicBezTo>
                    <a:pt x="1465" y="2072"/>
                    <a:pt x="1477" y="2048"/>
                    <a:pt x="1501" y="2048"/>
                  </a:cubicBezTo>
                  <a:lnTo>
                    <a:pt x="1513" y="2048"/>
                  </a:lnTo>
                  <a:cubicBezTo>
                    <a:pt x="1525" y="2048"/>
                    <a:pt x="1525" y="2036"/>
                    <a:pt x="1537" y="2036"/>
                  </a:cubicBezTo>
                  <a:lnTo>
                    <a:pt x="1561" y="2036"/>
                  </a:lnTo>
                  <a:cubicBezTo>
                    <a:pt x="1573" y="2024"/>
                    <a:pt x="1584" y="2024"/>
                    <a:pt x="1596" y="2012"/>
                  </a:cubicBezTo>
                  <a:cubicBezTo>
                    <a:pt x="1894" y="1798"/>
                    <a:pt x="2073" y="1465"/>
                    <a:pt x="2073" y="1096"/>
                  </a:cubicBezTo>
                  <a:cubicBezTo>
                    <a:pt x="2180" y="488"/>
                    <a:pt x="1692"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007817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9620" name="Google Shape;9620;p42"/>
          <p:cNvSpPr txBox="1">
            <a:spLocks noGrp="1"/>
          </p:cNvSpPr>
          <p:nvPr>
            <p:ph type="subTitle" idx="1"/>
          </p:nvPr>
        </p:nvSpPr>
        <p:spPr>
          <a:xfrm>
            <a:off x="367046" y="1180949"/>
            <a:ext cx="5872767" cy="32880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dirty="0"/>
              <a:t>Concepts</a:t>
            </a:r>
          </a:p>
          <a:p>
            <a:pPr marL="342900" lvl="0" indent="-342900" algn="l" rtl="0">
              <a:lnSpc>
                <a:spcPct val="150000"/>
              </a:lnSpc>
              <a:spcBef>
                <a:spcPts val="0"/>
              </a:spcBef>
              <a:spcAft>
                <a:spcPts val="0"/>
              </a:spcAft>
              <a:buFont typeface="+mj-lt"/>
              <a:buAutoNum type="arabicPeriod"/>
            </a:pPr>
            <a:r>
              <a:rPr lang="en-US" b="1" dirty="0"/>
              <a:t>Signature-Based Detection: </a:t>
            </a:r>
            <a:r>
              <a:rPr lang="en-US" dirty="0"/>
              <a:t>Identifies known patterns or signatures of malware, intrusions, or other malicious activities. This is akin to looking for specific fingerprints that match known threats.</a:t>
            </a:r>
          </a:p>
          <a:p>
            <a:pPr marL="342900" lvl="0" indent="-342900" algn="l" rtl="0">
              <a:lnSpc>
                <a:spcPct val="150000"/>
              </a:lnSpc>
              <a:spcBef>
                <a:spcPts val="0"/>
              </a:spcBef>
              <a:spcAft>
                <a:spcPts val="0"/>
              </a:spcAft>
              <a:buFont typeface="+mj-lt"/>
              <a:buAutoNum type="arabicPeriod"/>
            </a:pPr>
            <a:r>
              <a:rPr lang="en-US" b="1" dirty="0"/>
              <a:t>Behavioral Analysis:</a:t>
            </a:r>
            <a:r>
              <a:rPr lang="en-US" dirty="0"/>
              <a:t> Involves understanding and identifying patterns of user or system behavior to detect unusual activities that might indicate a security breach.</a:t>
            </a:r>
          </a:p>
        </p:txBody>
      </p:sp>
      <p:sp>
        <p:nvSpPr>
          <p:cNvPr id="9621" name="Google Shape;9621;p42"/>
          <p:cNvSpPr txBox="1">
            <a:spLocks noGrp="1"/>
          </p:cNvSpPr>
          <p:nvPr>
            <p:ph type="title"/>
          </p:nvPr>
        </p:nvSpPr>
        <p:spPr>
          <a:xfrm>
            <a:off x="975480" y="543622"/>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Pattern Recognition </a:t>
            </a:r>
            <a:endParaRPr lang="en-US" sz="1800" dirty="0">
              <a:latin typeface="Rubik ExtraBold" pitchFamily="2" charset="-79"/>
              <a:cs typeface="Rubik ExtraBold" pitchFamily="2" charset="-79"/>
              <a:sym typeface="Rubik"/>
            </a:endParaRP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spTree>
    <p:extLst>
      <p:ext uri="{BB962C8B-B14F-4D97-AF65-F5344CB8AC3E}">
        <p14:creationId xmlns:p14="http://schemas.microsoft.com/office/powerpoint/2010/main" val="1019945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9620" name="Google Shape;9620;p42"/>
          <p:cNvSpPr txBox="1">
            <a:spLocks noGrp="1"/>
          </p:cNvSpPr>
          <p:nvPr>
            <p:ph type="subTitle" idx="1"/>
          </p:nvPr>
        </p:nvSpPr>
        <p:spPr>
          <a:xfrm>
            <a:off x="857260" y="1638150"/>
            <a:ext cx="5476909" cy="136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Anomaly detection in cybersecurity is a critical technique used to identify unusual patterns or behaviors in data that deviate from what is considered normal. These deviations often signal potential security threats such as intrusions, malware, or other malicious activities.</a:t>
            </a:r>
          </a:p>
        </p:txBody>
      </p:sp>
      <p:sp>
        <p:nvSpPr>
          <p:cNvPr id="9621" name="Google Shape;9621;p42"/>
          <p:cNvSpPr txBox="1">
            <a:spLocks noGrp="1"/>
          </p:cNvSpPr>
          <p:nvPr>
            <p:ph type="title"/>
          </p:nvPr>
        </p:nvSpPr>
        <p:spPr>
          <a:xfrm>
            <a:off x="1084950" y="1123291"/>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Anomaly detection </a:t>
            </a:r>
            <a:endParaRPr sz="1800" dirty="0">
              <a:latin typeface="Rubik ExtraBold" pitchFamily="2" charset="-79"/>
              <a:cs typeface="Rubik ExtraBold" pitchFamily="2" charset="-79"/>
              <a:sym typeface="Rubik"/>
            </a:endParaRP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spTree>
    <p:extLst>
      <p:ext uri="{BB962C8B-B14F-4D97-AF65-F5344CB8AC3E}">
        <p14:creationId xmlns:p14="http://schemas.microsoft.com/office/powerpoint/2010/main" val="3610496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9620" name="Google Shape;9620;p42"/>
          <p:cNvSpPr txBox="1">
            <a:spLocks noGrp="1"/>
          </p:cNvSpPr>
          <p:nvPr>
            <p:ph type="subTitle" idx="1"/>
          </p:nvPr>
        </p:nvSpPr>
        <p:spPr>
          <a:xfrm>
            <a:off x="367046" y="1180949"/>
            <a:ext cx="5872767" cy="32880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dirty="0"/>
              <a:t>Concepts</a:t>
            </a:r>
          </a:p>
          <a:p>
            <a:pPr marL="342900" lvl="0" indent="-342900" algn="l" rtl="0">
              <a:lnSpc>
                <a:spcPct val="150000"/>
              </a:lnSpc>
              <a:spcBef>
                <a:spcPts val="0"/>
              </a:spcBef>
              <a:spcAft>
                <a:spcPts val="0"/>
              </a:spcAft>
              <a:buFont typeface="+mj-lt"/>
              <a:buAutoNum type="arabicPeriod"/>
            </a:pPr>
            <a:r>
              <a:rPr lang="en-US" b="1" dirty="0"/>
              <a:t>Definition of Normal: </a:t>
            </a:r>
            <a:r>
              <a:rPr lang="en-US" dirty="0"/>
              <a:t>Establishing a baseline of normal activity or behavior against which deviations can be measured. This baseline is crucial for accurately identifying anomalies.</a:t>
            </a:r>
          </a:p>
          <a:p>
            <a:pPr marL="342900" lvl="0" indent="-342900" algn="l" rtl="0">
              <a:lnSpc>
                <a:spcPct val="150000"/>
              </a:lnSpc>
              <a:spcBef>
                <a:spcPts val="0"/>
              </a:spcBef>
              <a:spcAft>
                <a:spcPts val="0"/>
              </a:spcAft>
              <a:buFont typeface="+mj-lt"/>
              <a:buAutoNum type="arabicPeriod"/>
            </a:pPr>
            <a:r>
              <a:rPr lang="en-US" b="1" dirty="0"/>
              <a:t>Detection of Deviations: </a:t>
            </a:r>
            <a:r>
              <a:rPr lang="en-US" dirty="0"/>
              <a:t>Recognizing activities or data that significantly differ from the established normal patterns. These deviations are flagged as anomalies.</a:t>
            </a:r>
          </a:p>
        </p:txBody>
      </p:sp>
      <p:sp>
        <p:nvSpPr>
          <p:cNvPr id="9621" name="Google Shape;9621;p42"/>
          <p:cNvSpPr txBox="1">
            <a:spLocks noGrp="1"/>
          </p:cNvSpPr>
          <p:nvPr>
            <p:ph type="title"/>
          </p:nvPr>
        </p:nvSpPr>
        <p:spPr>
          <a:xfrm>
            <a:off x="975480" y="543622"/>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Anomaly detection </a:t>
            </a:r>
            <a:endParaRPr lang="en-US" sz="1800" dirty="0">
              <a:latin typeface="Rubik ExtraBold" pitchFamily="2" charset="-79"/>
              <a:cs typeface="Rubik ExtraBold" pitchFamily="2" charset="-79"/>
              <a:sym typeface="Rubik"/>
            </a:endParaRP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spTree>
    <p:extLst>
      <p:ext uri="{BB962C8B-B14F-4D97-AF65-F5344CB8AC3E}">
        <p14:creationId xmlns:p14="http://schemas.microsoft.com/office/powerpoint/2010/main" val="2302701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18"/>
        <p:cNvGrpSpPr/>
        <p:nvPr/>
      </p:nvGrpSpPr>
      <p:grpSpPr>
        <a:xfrm>
          <a:off x="0" y="0"/>
          <a:ext cx="0" cy="0"/>
          <a:chOff x="0" y="0"/>
          <a:chExt cx="0" cy="0"/>
        </a:xfrm>
      </p:grpSpPr>
      <p:sp>
        <p:nvSpPr>
          <p:cNvPr id="9621" name="Google Shape;9621;p42"/>
          <p:cNvSpPr txBox="1">
            <a:spLocks noGrp="1"/>
          </p:cNvSpPr>
          <p:nvPr>
            <p:ph type="title"/>
          </p:nvPr>
        </p:nvSpPr>
        <p:spPr>
          <a:xfrm>
            <a:off x="1084950" y="1123291"/>
            <a:ext cx="5423425" cy="568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effectLst/>
                <a:latin typeface="Segoe UI" panose="020B0502040204020203" pitchFamily="34" charset="0"/>
                <a:ea typeface="Times New Roman" panose="02020603050405020304" pitchFamily="18" charset="0"/>
              </a:rPr>
              <a:t>Algorithms &amp; Methods</a:t>
            </a:r>
            <a:endParaRPr sz="1800" dirty="0">
              <a:latin typeface="Rubik ExtraBold" pitchFamily="2" charset="-79"/>
              <a:cs typeface="Rubik ExtraBold" pitchFamily="2" charset="-79"/>
              <a:sym typeface="Rubik"/>
            </a:endParaRPr>
          </a:p>
        </p:txBody>
      </p:sp>
      <p:pic>
        <p:nvPicPr>
          <p:cNvPr id="5" name="Google Shape;9759;p51">
            <a:extLst>
              <a:ext uri="{FF2B5EF4-FFF2-40B4-BE49-F238E27FC236}">
                <a16:creationId xmlns:a16="http://schemas.microsoft.com/office/drawing/2014/main" id="{1FEFA43B-AFB2-4B54-A5AE-F4976CD4276A}"/>
              </a:ext>
            </a:extLst>
          </p:cNvPr>
          <p:cNvPicPr preferRelativeResize="0"/>
          <p:nvPr/>
        </p:nvPicPr>
        <p:blipFill>
          <a:blip r:embed="rId3">
            <a:alphaModFix amt="52000"/>
          </a:blip>
          <a:stretch>
            <a:fillRect/>
          </a:stretch>
        </p:blipFill>
        <p:spPr>
          <a:xfrm>
            <a:off x="6334169" y="827647"/>
            <a:ext cx="5201991" cy="4354606"/>
          </a:xfrm>
          <a:prstGeom prst="rect">
            <a:avLst/>
          </a:prstGeom>
          <a:noFill/>
          <a:ln>
            <a:noFill/>
          </a:ln>
        </p:spPr>
      </p:pic>
      <p:grpSp>
        <p:nvGrpSpPr>
          <p:cNvPr id="7" name="Google Shape;17492;p74">
            <a:extLst>
              <a:ext uri="{FF2B5EF4-FFF2-40B4-BE49-F238E27FC236}">
                <a16:creationId xmlns:a16="http://schemas.microsoft.com/office/drawing/2014/main" id="{2ECE0216-4D80-47EF-B018-B6AEFCA32CD1}"/>
              </a:ext>
            </a:extLst>
          </p:cNvPr>
          <p:cNvGrpSpPr/>
          <p:nvPr/>
        </p:nvGrpSpPr>
        <p:grpSpPr>
          <a:xfrm>
            <a:off x="558404" y="1928672"/>
            <a:ext cx="6302312" cy="3016250"/>
            <a:chOff x="732422" y="2990152"/>
            <a:chExt cx="1337773" cy="572102"/>
          </a:xfrm>
        </p:grpSpPr>
        <p:sp>
          <p:nvSpPr>
            <p:cNvPr id="8" name="Google Shape;17493;p74">
              <a:extLst>
                <a:ext uri="{FF2B5EF4-FFF2-40B4-BE49-F238E27FC236}">
                  <a16:creationId xmlns:a16="http://schemas.microsoft.com/office/drawing/2014/main" id="{584E8650-9321-4E07-93C5-45C05F1AFA45}"/>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7494;p74">
              <a:extLst>
                <a:ext uri="{FF2B5EF4-FFF2-40B4-BE49-F238E27FC236}">
                  <a16:creationId xmlns:a16="http://schemas.microsoft.com/office/drawing/2014/main" id="{7984C305-6473-4865-BA9D-FC7AEC7E0473}"/>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7495;p74">
              <a:extLst>
                <a:ext uri="{FF2B5EF4-FFF2-40B4-BE49-F238E27FC236}">
                  <a16:creationId xmlns:a16="http://schemas.microsoft.com/office/drawing/2014/main" id="{3BAF8843-427F-4762-811C-6404C407EF9A}"/>
                </a:ext>
              </a:extLst>
            </p:cNvPr>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7496;p74">
              <a:extLst>
                <a:ext uri="{FF2B5EF4-FFF2-40B4-BE49-F238E27FC236}">
                  <a16:creationId xmlns:a16="http://schemas.microsoft.com/office/drawing/2014/main" id="{7C4219E3-B1A8-4F16-A623-CF37F32AAFD3}"/>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7497;p74">
              <a:extLst>
                <a:ext uri="{FF2B5EF4-FFF2-40B4-BE49-F238E27FC236}">
                  <a16:creationId xmlns:a16="http://schemas.microsoft.com/office/drawing/2014/main" id="{33CCCEF8-6F60-4BC8-8EDA-EC5D9D86EFE0}"/>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7498;p74">
              <a:extLst>
                <a:ext uri="{FF2B5EF4-FFF2-40B4-BE49-F238E27FC236}">
                  <a16:creationId xmlns:a16="http://schemas.microsoft.com/office/drawing/2014/main" id="{1D3E4259-0713-48F8-8A07-C2A2B863C5FA}"/>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TextBox 3">
            <a:extLst>
              <a:ext uri="{FF2B5EF4-FFF2-40B4-BE49-F238E27FC236}">
                <a16:creationId xmlns:a16="http://schemas.microsoft.com/office/drawing/2014/main" id="{A67B79DC-2447-489F-989E-7BC9653F5899}"/>
              </a:ext>
            </a:extLst>
          </p:cNvPr>
          <p:cNvSpPr txBox="1"/>
          <p:nvPr/>
        </p:nvSpPr>
        <p:spPr>
          <a:xfrm rot="18734524">
            <a:off x="900277" y="2851061"/>
            <a:ext cx="990977" cy="307777"/>
          </a:xfrm>
          <a:prstGeom prst="rect">
            <a:avLst/>
          </a:prstGeom>
          <a:noFill/>
        </p:spPr>
        <p:txBody>
          <a:bodyPr wrap="none" rtlCol="0">
            <a:spAutoFit/>
          </a:bodyPr>
          <a:lstStyle/>
          <a:p>
            <a:r>
              <a:rPr lang="en-US" dirty="0">
                <a:solidFill>
                  <a:schemeClr val="tx2"/>
                </a:solidFill>
              </a:rPr>
              <a:t>Clustering</a:t>
            </a:r>
          </a:p>
        </p:txBody>
      </p:sp>
      <p:sp>
        <p:nvSpPr>
          <p:cNvPr id="16" name="TextBox 15">
            <a:extLst>
              <a:ext uri="{FF2B5EF4-FFF2-40B4-BE49-F238E27FC236}">
                <a16:creationId xmlns:a16="http://schemas.microsoft.com/office/drawing/2014/main" id="{A3867415-B1D5-46DF-BD1C-7C1F6A093A72}"/>
              </a:ext>
            </a:extLst>
          </p:cNvPr>
          <p:cNvSpPr txBox="1"/>
          <p:nvPr/>
        </p:nvSpPr>
        <p:spPr>
          <a:xfrm rot="18734524">
            <a:off x="2995655" y="2645995"/>
            <a:ext cx="633507" cy="307777"/>
          </a:xfrm>
          <a:prstGeom prst="rect">
            <a:avLst/>
          </a:prstGeom>
          <a:noFill/>
        </p:spPr>
        <p:txBody>
          <a:bodyPr wrap="none" rtlCol="0">
            <a:spAutoFit/>
          </a:bodyPr>
          <a:lstStyle/>
          <a:p>
            <a:r>
              <a:rPr lang="en-US" dirty="0">
                <a:solidFill>
                  <a:schemeClr val="tx2"/>
                </a:solidFill>
              </a:rPr>
              <a:t>Class</a:t>
            </a:r>
          </a:p>
        </p:txBody>
      </p:sp>
      <p:sp>
        <p:nvSpPr>
          <p:cNvPr id="17" name="TextBox 16">
            <a:extLst>
              <a:ext uri="{FF2B5EF4-FFF2-40B4-BE49-F238E27FC236}">
                <a16:creationId xmlns:a16="http://schemas.microsoft.com/office/drawing/2014/main" id="{4ABAA481-0420-4478-A51B-65A98CD5DB6D}"/>
              </a:ext>
            </a:extLst>
          </p:cNvPr>
          <p:cNvSpPr txBox="1"/>
          <p:nvPr/>
        </p:nvSpPr>
        <p:spPr>
          <a:xfrm rot="18734524">
            <a:off x="2138278" y="3664887"/>
            <a:ext cx="554960" cy="307777"/>
          </a:xfrm>
          <a:prstGeom prst="rect">
            <a:avLst/>
          </a:prstGeom>
          <a:noFill/>
        </p:spPr>
        <p:txBody>
          <a:bodyPr wrap="none" rtlCol="0">
            <a:spAutoFit/>
          </a:bodyPr>
          <a:lstStyle/>
          <a:p>
            <a:r>
              <a:rPr lang="en-US" dirty="0">
                <a:solidFill>
                  <a:schemeClr val="tx2"/>
                </a:solidFill>
              </a:rPr>
              <a:t>PCA</a:t>
            </a:r>
          </a:p>
        </p:txBody>
      </p:sp>
      <p:sp>
        <p:nvSpPr>
          <p:cNvPr id="18" name="TextBox 17">
            <a:extLst>
              <a:ext uri="{FF2B5EF4-FFF2-40B4-BE49-F238E27FC236}">
                <a16:creationId xmlns:a16="http://schemas.microsoft.com/office/drawing/2014/main" id="{E9E8A2A1-12CB-4F4D-ADA3-7F409DFF645B}"/>
              </a:ext>
            </a:extLst>
          </p:cNvPr>
          <p:cNvSpPr txBox="1"/>
          <p:nvPr/>
        </p:nvSpPr>
        <p:spPr>
          <a:xfrm rot="18734524">
            <a:off x="3951936" y="3665617"/>
            <a:ext cx="534121" cy="307777"/>
          </a:xfrm>
          <a:prstGeom prst="rect">
            <a:avLst/>
          </a:prstGeom>
          <a:noFill/>
        </p:spPr>
        <p:txBody>
          <a:bodyPr wrap="none" rtlCol="0">
            <a:spAutoFit/>
          </a:bodyPr>
          <a:lstStyle/>
          <a:p>
            <a:r>
              <a:rPr lang="en-US" dirty="0">
                <a:solidFill>
                  <a:schemeClr val="tx2"/>
                </a:solidFill>
              </a:rPr>
              <a:t>NLP</a:t>
            </a:r>
          </a:p>
        </p:txBody>
      </p:sp>
      <p:sp>
        <p:nvSpPr>
          <p:cNvPr id="19" name="TextBox 18">
            <a:extLst>
              <a:ext uri="{FF2B5EF4-FFF2-40B4-BE49-F238E27FC236}">
                <a16:creationId xmlns:a16="http://schemas.microsoft.com/office/drawing/2014/main" id="{6938DAFF-0362-4203-813D-CEE344D1DCF4}"/>
              </a:ext>
            </a:extLst>
          </p:cNvPr>
          <p:cNvSpPr txBox="1"/>
          <p:nvPr/>
        </p:nvSpPr>
        <p:spPr>
          <a:xfrm rot="18734524">
            <a:off x="4853416" y="2675552"/>
            <a:ext cx="574196" cy="307777"/>
          </a:xfrm>
          <a:prstGeom prst="rect">
            <a:avLst/>
          </a:prstGeom>
          <a:noFill/>
        </p:spPr>
        <p:txBody>
          <a:bodyPr wrap="none" rtlCol="0">
            <a:spAutoFit/>
          </a:bodyPr>
          <a:lstStyle/>
          <a:p>
            <a:r>
              <a:rPr lang="en-US" dirty="0">
                <a:solidFill>
                  <a:schemeClr val="tx2"/>
                </a:solidFill>
              </a:rPr>
              <a:t>DNN</a:t>
            </a:r>
          </a:p>
        </p:txBody>
      </p:sp>
      <p:sp>
        <p:nvSpPr>
          <p:cNvPr id="20" name="TextBox 19">
            <a:extLst>
              <a:ext uri="{FF2B5EF4-FFF2-40B4-BE49-F238E27FC236}">
                <a16:creationId xmlns:a16="http://schemas.microsoft.com/office/drawing/2014/main" id="{C8A931F4-FE90-498E-A3E2-1EE5397C1C9B}"/>
              </a:ext>
            </a:extLst>
          </p:cNvPr>
          <p:cNvSpPr txBox="1"/>
          <p:nvPr/>
        </p:nvSpPr>
        <p:spPr>
          <a:xfrm rot="18734524">
            <a:off x="5685466" y="3796541"/>
            <a:ext cx="413896" cy="307777"/>
          </a:xfrm>
          <a:prstGeom prst="rect">
            <a:avLst/>
          </a:prstGeom>
          <a:noFill/>
        </p:spPr>
        <p:txBody>
          <a:bodyPr wrap="none" rtlCol="0">
            <a:spAutoFit/>
          </a:bodyPr>
          <a:lstStyle/>
          <a:p>
            <a:r>
              <a:rPr lang="en-US" dirty="0">
                <a:solidFill>
                  <a:schemeClr val="tx2"/>
                </a:solidFill>
              </a:rPr>
              <a:t>TA</a:t>
            </a:r>
          </a:p>
        </p:txBody>
      </p:sp>
    </p:spTree>
    <p:extLst>
      <p:ext uri="{BB962C8B-B14F-4D97-AF65-F5344CB8AC3E}">
        <p14:creationId xmlns:p14="http://schemas.microsoft.com/office/powerpoint/2010/main" val="423165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49"/>
        <p:cNvGrpSpPr/>
        <p:nvPr/>
      </p:nvGrpSpPr>
      <p:grpSpPr>
        <a:xfrm>
          <a:off x="0" y="0"/>
          <a:ext cx="0" cy="0"/>
          <a:chOff x="0" y="0"/>
          <a:chExt cx="0" cy="0"/>
        </a:xfrm>
      </p:grpSpPr>
      <p:pic>
        <p:nvPicPr>
          <p:cNvPr id="9650" name="Google Shape;9650;p44"/>
          <p:cNvPicPr preferRelativeResize="0"/>
          <p:nvPr/>
        </p:nvPicPr>
        <p:blipFill rotWithShape="1">
          <a:blip r:embed="rId3">
            <a:alphaModFix amt="50000"/>
          </a:blip>
          <a:srcRect b="17790"/>
          <a:stretch/>
        </p:blipFill>
        <p:spPr>
          <a:xfrm>
            <a:off x="2477612" y="2571750"/>
            <a:ext cx="4188777" cy="2571924"/>
          </a:xfrm>
          <a:prstGeom prst="rect">
            <a:avLst/>
          </a:prstGeom>
          <a:noFill/>
          <a:ln>
            <a:noFill/>
          </a:ln>
        </p:spPr>
      </p:pic>
      <p:sp>
        <p:nvSpPr>
          <p:cNvPr id="9651" name="Google Shape;9651;p44"/>
          <p:cNvSpPr txBox="1">
            <a:spLocks noGrp="1"/>
          </p:cNvSpPr>
          <p:nvPr>
            <p:ph type="title"/>
          </p:nvPr>
        </p:nvSpPr>
        <p:spPr>
          <a:xfrm>
            <a:off x="720000" y="736850"/>
            <a:ext cx="7704000" cy="165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Rubik ExtraBold" pitchFamily="2" charset="-79"/>
                <a:cs typeface="Rubik ExtraBold" pitchFamily="2" charset="-79"/>
              </a:rPr>
              <a:t>Hands On </a:t>
            </a:r>
            <a:br>
              <a:rPr lang="en" sz="4400" dirty="0">
                <a:latin typeface="Rubik ExtraBold" pitchFamily="2" charset="-79"/>
                <a:cs typeface="Rubik ExtraBold" pitchFamily="2" charset="-79"/>
              </a:rPr>
            </a:br>
            <a:r>
              <a:rPr lang="en" sz="4400" dirty="0">
                <a:latin typeface="Rubik ExtraBold" pitchFamily="2" charset="-79"/>
                <a:cs typeface="Rubik ExtraBold" pitchFamily="2" charset="-79"/>
              </a:rPr>
              <a:t>Practical</a:t>
            </a:r>
            <a:endParaRPr sz="4400" dirty="0">
              <a:latin typeface="Rubik ExtraBold" pitchFamily="2" charset="-79"/>
              <a:cs typeface="Rubik ExtraBold" pitchFamily="2" charset="-79"/>
            </a:endParaRPr>
          </a:p>
        </p:txBody>
      </p:sp>
    </p:spTree>
    <p:extLst>
      <p:ext uri="{BB962C8B-B14F-4D97-AF65-F5344CB8AC3E}">
        <p14:creationId xmlns:p14="http://schemas.microsoft.com/office/powerpoint/2010/main" val="2216871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162"/>
        <p:cNvGrpSpPr/>
        <p:nvPr/>
      </p:nvGrpSpPr>
      <p:grpSpPr>
        <a:xfrm>
          <a:off x="0" y="0"/>
          <a:ext cx="0" cy="0"/>
          <a:chOff x="0" y="0"/>
          <a:chExt cx="0" cy="0"/>
        </a:xfrm>
      </p:grpSpPr>
      <p:sp>
        <p:nvSpPr>
          <p:cNvPr id="10165" name="Google Shape;10165;p63"/>
          <p:cNvSpPr txBox="1">
            <a:spLocks noGrp="1"/>
          </p:cNvSpPr>
          <p:nvPr>
            <p:ph type="title"/>
          </p:nvPr>
        </p:nvSpPr>
        <p:spPr>
          <a:xfrm>
            <a:off x="722375" y="594516"/>
            <a:ext cx="4538100" cy="97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ubik ExtraBold" pitchFamily="2" charset="-79"/>
                <a:cs typeface="Rubik ExtraBold" pitchFamily="2" charset="-79"/>
              </a:rPr>
              <a:t>THANKS!</a:t>
            </a:r>
            <a:endParaRPr dirty="0">
              <a:latin typeface="Rubik ExtraBold" pitchFamily="2" charset="-79"/>
              <a:cs typeface="Rubik ExtraBold" pitchFamily="2" charset="-79"/>
            </a:endParaRPr>
          </a:p>
        </p:txBody>
      </p:sp>
      <p:sp>
        <p:nvSpPr>
          <p:cNvPr id="10166" name="Google Shape;10166;p63"/>
          <p:cNvSpPr txBox="1">
            <a:spLocks noGrp="1"/>
          </p:cNvSpPr>
          <p:nvPr>
            <p:ph type="subTitle" idx="1"/>
          </p:nvPr>
        </p:nvSpPr>
        <p:spPr>
          <a:xfrm>
            <a:off x="722375" y="1424863"/>
            <a:ext cx="4538100" cy="109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a:t>
            </a:r>
            <a:r>
              <a:rPr lang="en" dirty="0"/>
              <a:t>olla.fattah@</a:t>
            </a:r>
            <a:r>
              <a:rPr lang="en-US" dirty="0" err="1"/>
              <a:t>ukh.edu.krd</a:t>
            </a:r>
            <a:endParaRPr dirty="0"/>
          </a:p>
          <a:p>
            <a:pPr marL="0" lvl="0" indent="0" algn="ctr" rtl="0">
              <a:spcBef>
                <a:spcPts val="0"/>
              </a:spcBef>
              <a:spcAft>
                <a:spcPts val="0"/>
              </a:spcAft>
              <a:buNone/>
            </a:pPr>
            <a:r>
              <a:rPr lang="en-US" dirty="0"/>
              <a:t>+964 750 446 3750</a:t>
            </a:r>
            <a:endParaRPr dirty="0"/>
          </a:p>
          <a:p>
            <a:pPr marL="0" lvl="0" indent="0" algn="ctr" rtl="0">
              <a:spcBef>
                <a:spcPts val="0"/>
              </a:spcBef>
              <a:spcAft>
                <a:spcPts val="0"/>
              </a:spcAft>
              <a:buNone/>
            </a:pPr>
            <a:r>
              <a:rPr lang="en-US" dirty="0"/>
              <a:t>P</a:t>
            </a:r>
            <a:r>
              <a:rPr lang="en" dirty="0"/>
              <a:t>olla.dev</a:t>
            </a:r>
            <a:endParaRPr dirty="0"/>
          </a:p>
        </p:txBody>
      </p:sp>
      <p:pic>
        <p:nvPicPr>
          <p:cNvPr id="10167" name="Google Shape;10167;p63"/>
          <p:cNvPicPr preferRelativeResize="0"/>
          <p:nvPr/>
        </p:nvPicPr>
        <p:blipFill>
          <a:blip r:embed="rId3">
            <a:alphaModFix amt="81000"/>
          </a:blip>
          <a:stretch>
            <a:fillRect/>
          </a:stretch>
        </p:blipFill>
        <p:spPr>
          <a:xfrm>
            <a:off x="4051115" y="1508857"/>
            <a:ext cx="4473372" cy="3634643"/>
          </a:xfrm>
          <a:prstGeom prst="rect">
            <a:avLst/>
          </a:prstGeom>
          <a:noFill/>
          <a:ln>
            <a:noFill/>
          </a:ln>
        </p:spPr>
      </p:pic>
      <p:sp>
        <p:nvSpPr>
          <p:cNvPr id="4" name="Rectangle 3">
            <a:extLst>
              <a:ext uri="{FF2B5EF4-FFF2-40B4-BE49-F238E27FC236}">
                <a16:creationId xmlns:a16="http://schemas.microsoft.com/office/drawing/2014/main" id="{224A2A27-AE68-4811-8C4C-932CB265FAB0}"/>
              </a:ext>
            </a:extLst>
          </p:cNvPr>
          <p:cNvSpPr/>
          <p:nvPr/>
        </p:nvSpPr>
        <p:spPr>
          <a:xfrm>
            <a:off x="1081742" y="3282101"/>
            <a:ext cx="3735294" cy="8476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8" name="Google Shape;10168;p63">
            <a:hlinkClick r:id="rId4"/>
          </p:cNvPr>
          <p:cNvSpPr/>
          <p:nvPr/>
        </p:nvSpPr>
        <p:spPr>
          <a:xfrm>
            <a:off x="1679613" y="3461415"/>
            <a:ext cx="467700" cy="4677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9" name="Google Shape;10169;p63">
            <a:hlinkClick r:id="rId5"/>
          </p:cNvPr>
          <p:cNvSpPr/>
          <p:nvPr/>
        </p:nvSpPr>
        <p:spPr>
          <a:xfrm>
            <a:off x="2360200" y="3461415"/>
            <a:ext cx="467700" cy="4677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0" name="Google Shape;10170;p63">
            <a:hlinkClick r:id="rId6"/>
          </p:cNvPr>
          <p:cNvSpPr/>
          <p:nvPr/>
        </p:nvSpPr>
        <p:spPr>
          <a:xfrm>
            <a:off x="3040788" y="3461415"/>
            <a:ext cx="467700" cy="4677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1" name="Google Shape;10171;p63">
            <a:hlinkClick r:id="rId7"/>
          </p:cNvPr>
          <p:cNvSpPr/>
          <p:nvPr/>
        </p:nvSpPr>
        <p:spPr>
          <a:xfrm>
            <a:off x="3721375" y="3461415"/>
            <a:ext cx="467700" cy="4677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2" name="Google Shape;10172;p63"/>
          <p:cNvSpPr/>
          <p:nvPr/>
        </p:nvSpPr>
        <p:spPr>
          <a:xfrm>
            <a:off x="1757011" y="3538640"/>
            <a:ext cx="312904" cy="313249"/>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178" name="Google Shape;10178;p63"/>
          <p:cNvGrpSpPr/>
          <p:nvPr/>
        </p:nvGrpSpPr>
        <p:grpSpPr>
          <a:xfrm>
            <a:off x="3118013" y="3538813"/>
            <a:ext cx="313250" cy="312904"/>
            <a:chOff x="3752358" y="3817349"/>
            <a:chExt cx="346056" cy="345674"/>
          </a:xfrm>
        </p:grpSpPr>
        <p:sp>
          <p:nvSpPr>
            <p:cNvPr id="10179" name="Google Shape;10179;p63"/>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0" name="Google Shape;10180;p63"/>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1" name="Google Shape;10181;p63"/>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2" name="Google Shape;10182;p63"/>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188" name="Google Shape;10188;p63"/>
          <p:cNvSpPr/>
          <p:nvPr/>
        </p:nvSpPr>
        <p:spPr>
          <a:xfrm>
            <a:off x="3287280" y="3630175"/>
            <a:ext cx="25872" cy="78213"/>
          </a:xfrm>
          <a:custGeom>
            <a:avLst/>
            <a:gdLst/>
            <a:ahLst/>
            <a:cxnLst/>
            <a:rect l="l" t="t" r="r" b="b"/>
            <a:pathLst>
              <a:path w="217" h="656" extrusionOk="0">
                <a:moveTo>
                  <a:pt x="140" y="0"/>
                </a:moveTo>
                <a:lnTo>
                  <a:pt x="1" y="77"/>
                </a:lnTo>
                <a:lnTo>
                  <a:pt x="16" y="139"/>
                </a:lnTo>
                <a:lnTo>
                  <a:pt x="132" y="77"/>
                </a:lnTo>
                <a:lnTo>
                  <a:pt x="132" y="655"/>
                </a:lnTo>
                <a:lnTo>
                  <a:pt x="217" y="655"/>
                </a:lnTo>
                <a:lnTo>
                  <a:pt x="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 name="Google Shape;21235;p82">
            <a:extLst>
              <a:ext uri="{FF2B5EF4-FFF2-40B4-BE49-F238E27FC236}">
                <a16:creationId xmlns:a16="http://schemas.microsoft.com/office/drawing/2014/main" id="{2A3FC16C-60C5-430C-9205-0767A0E76244}"/>
              </a:ext>
            </a:extLst>
          </p:cNvPr>
          <p:cNvGrpSpPr/>
          <p:nvPr/>
        </p:nvGrpSpPr>
        <p:grpSpPr>
          <a:xfrm>
            <a:off x="2421038" y="3515985"/>
            <a:ext cx="346024" cy="345674"/>
            <a:chOff x="4201447" y="3817349"/>
            <a:chExt cx="346024" cy="345674"/>
          </a:xfrm>
          <a:solidFill>
            <a:schemeClr val="accent1"/>
          </a:solidFill>
        </p:grpSpPr>
        <p:sp>
          <p:nvSpPr>
            <p:cNvPr id="39" name="Google Shape;21236;p82">
              <a:extLst>
                <a:ext uri="{FF2B5EF4-FFF2-40B4-BE49-F238E27FC236}">
                  <a16:creationId xmlns:a16="http://schemas.microsoft.com/office/drawing/2014/main" id="{C6A477AA-56E6-4901-8BBD-EF8B28952410}"/>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n>
                  <a:solidFill>
                    <a:schemeClr val="accent2"/>
                  </a:solidFill>
                </a:ln>
                <a:solidFill>
                  <a:sysClr val="windowText" lastClr="000000"/>
                </a:solidFill>
              </a:endParaRPr>
            </a:p>
          </p:txBody>
        </p:sp>
        <p:sp>
          <p:nvSpPr>
            <p:cNvPr id="40" name="Google Shape;21237;p82">
              <a:extLst>
                <a:ext uri="{FF2B5EF4-FFF2-40B4-BE49-F238E27FC236}">
                  <a16:creationId xmlns:a16="http://schemas.microsoft.com/office/drawing/2014/main" id="{295CE3B6-6C19-47FC-B90D-7015577BBEFE}"/>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18687;p78">
            <a:extLst>
              <a:ext uri="{FF2B5EF4-FFF2-40B4-BE49-F238E27FC236}">
                <a16:creationId xmlns:a16="http://schemas.microsoft.com/office/drawing/2014/main" id="{D760D5A1-2539-493E-B8C0-C63289E610D4}"/>
              </a:ext>
            </a:extLst>
          </p:cNvPr>
          <p:cNvGrpSpPr/>
          <p:nvPr/>
        </p:nvGrpSpPr>
        <p:grpSpPr>
          <a:xfrm>
            <a:off x="3807291" y="3531204"/>
            <a:ext cx="294850" cy="349434"/>
            <a:chOff x="3122257" y="1508594"/>
            <a:chExt cx="294850" cy="349434"/>
          </a:xfrm>
          <a:solidFill>
            <a:schemeClr val="accent1"/>
          </a:solidFill>
        </p:grpSpPr>
        <p:sp>
          <p:nvSpPr>
            <p:cNvPr id="46" name="Google Shape;18688;p78">
              <a:extLst>
                <a:ext uri="{FF2B5EF4-FFF2-40B4-BE49-F238E27FC236}">
                  <a16:creationId xmlns:a16="http://schemas.microsoft.com/office/drawing/2014/main" id="{D3316486-EC78-4658-A002-445D99A3A9F8}"/>
                </a:ext>
              </a:extLst>
            </p:cNvPr>
            <p:cNvSpPr/>
            <p:nvPr/>
          </p:nvSpPr>
          <p:spPr>
            <a:xfrm>
              <a:off x="3226110" y="1659042"/>
              <a:ext cx="87557" cy="29568"/>
            </a:xfrm>
            <a:custGeom>
              <a:avLst/>
              <a:gdLst/>
              <a:ahLst/>
              <a:cxnLst/>
              <a:rect l="l" t="t" r="r" b="b"/>
              <a:pathLst>
                <a:path w="2751" h="929" extrusionOk="0">
                  <a:moveTo>
                    <a:pt x="1099" y="0"/>
                  </a:moveTo>
                  <a:cubicBezTo>
                    <a:pt x="771" y="0"/>
                    <a:pt x="476" y="33"/>
                    <a:pt x="286" y="60"/>
                  </a:cubicBezTo>
                  <a:cubicBezTo>
                    <a:pt x="119" y="96"/>
                    <a:pt x="0" y="227"/>
                    <a:pt x="0" y="393"/>
                  </a:cubicBezTo>
                  <a:lnTo>
                    <a:pt x="0" y="762"/>
                  </a:lnTo>
                  <a:cubicBezTo>
                    <a:pt x="0" y="846"/>
                    <a:pt x="72" y="929"/>
                    <a:pt x="167" y="929"/>
                  </a:cubicBezTo>
                  <a:cubicBezTo>
                    <a:pt x="250" y="929"/>
                    <a:pt x="322" y="846"/>
                    <a:pt x="322" y="762"/>
                  </a:cubicBezTo>
                  <a:lnTo>
                    <a:pt x="322" y="393"/>
                  </a:lnTo>
                  <a:cubicBezTo>
                    <a:pt x="322" y="393"/>
                    <a:pt x="322" y="369"/>
                    <a:pt x="345" y="369"/>
                  </a:cubicBezTo>
                  <a:cubicBezTo>
                    <a:pt x="509" y="350"/>
                    <a:pt x="813" y="315"/>
                    <a:pt x="1144" y="315"/>
                  </a:cubicBezTo>
                  <a:cubicBezTo>
                    <a:pt x="1222" y="315"/>
                    <a:pt x="1302" y="317"/>
                    <a:pt x="1381" y="322"/>
                  </a:cubicBezTo>
                  <a:cubicBezTo>
                    <a:pt x="1893" y="358"/>
                    <a:pt x="2250" y="488"/>
                    <a:pt x="2465" y="703"/>
                  </a:cubicBezTo>
                  <a:cubicBezTo>
                    <a:pt x="2494" y="733"/>
                    <a:pt x="2536" y="747"/>
                    <a:pt x="2578" y="747"/>
                  </a:cubicBezTo>
                  <a:cubicBezTo>
                    <a:pt x="2619" y="747"/>
                    <a:pt x="2661" y="733"/>
                    <a:pt x="2691" y="703"/>
                  </a:cubicBezTo>
                  <a:cubicBezTo>
                    <a:pt x="2750" y="643"/>
                    <a:pt x="2750" y="536"/>
                    <a:pt x="2679" y="477"/>
                  </a:cubicBezTo>
                  <a:cubicBezTo>
                    <a:pt x="2297" y="95"/>
                    <a:pt x="1652" y="0"/>
                    <a:pt x="10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8689;p78">
              <a:extLst>
                <a:ext uri="{FF2B5EF4-FFF2-40B4-BE49-F238E27FC236}">
                  <a16:creationId xmlns:a16="http://schemas.microsoft.com/office/drawing/2014/main" id="{DD3B71AA-0CD0-4A61-BABD-F2AEE6D357FC}"/>
                </a:ext>
              </a:extLst>
            </p:cNvPr>
            <p:cNvSpPr/>
            <p:nvPr/>
          </p:nvSpPr>
          <p:spPr>
            <a:xfrm>
              <a:off x="3171144" y="1612033"/>
              <a:ext cx="196694" cy="245613"/>
            </a:xfrm>
            <a:custGeom>
              <a:avLst/>
              <a:gdLst/>
              <a:ahLst/>
              <a:cxnLst/>
              <a:rect l="l" t="t" r="r" b="b"/>
              <a:pathLst>
                <a:path w="6180" h="7717" extrusionOk="0">
                  <a:moveTo>
                    <a:pt x="4835" y="334"/>
                  </a:moveTo>
                  <a:lnTo>
                    <a:pt x="4835" y="1894"/>
                  </a:lnTo>
                  <a:cubicBezTo>
                    <a:pt x="4835" y="2132"/>
                    <a:pt x="4775" y="2358"/>
                    <a:pt x="4692" y="2561"/>
                  </a:cubicBezTo>
                  <a:cubicBezTo>
                    <a:pt x="4668" y="2585"/>
                    <a:pt x="4668" y="2608"/>
                    <a:pt x="4668" y="2644"/>
                  </a:cubicBezTo>
                  <a:lnTo>
                    <a:pt x="4668" y="3097"/>
                  </a:lnTo>
                  <a:cubicBezTo>
                    <a:pt x="4668" y="3537"/>
                    <a:pt x="4489" y="3930"/>
                    <a:pt x="4180" y="4228"/>
                  </a:cubicBezTo>
                  <a:cubicBezTo>
                    <a:pt x="3900" y="4497"/>
                    <a:pt x="3532" y="4649"/>
                    <a:pt x="3129" y="4649"/>
                  </a:cubicBezTo>
                  <a:cubicBezTo>
                    <a:pt x="3087" y="4649"/>
                    <a:pt x="3044" y="4648"/>
                    <a:pt x="3001" y="4644"/>
                  </a:cubicBezTo>
                  <a:cubicBezTo>
                    <a:pt x="2168" y="4597"/>
                    <a:pt x="1537" y="3894"/>
                    <a:pt x="1537" y="3037"/>
                  </a:cubicBezTo>
                  <a:lnTo>
                    <a:pt x="1537" y="2644"/>
                  </a:lnTo>
                  <a:cubicBezTo>
                    <a:pt x="1537" y="2608"/>
                    <a:pt x="1537" y="2597"/>
                    <a:pt x="1513" y="2561"/>
                  </a:cubicBezTo>
                  <a:cubicBezTo>
                    <a:pt x="1418" y="2358"/>
                    <a:pt x="1370" y="2120"/>
                    <a:pt x="1370" y="1894"/>
                  </a:cubicBezTo>
                  <a:lnTo>
                    <a:pt x="1370" y="1549"/>
                  </a:lnTo>
                  <a:cubicBezTo>
                    <a:pt x="1370" y="882"/>
                    <a:pt x="1918" y="334"/>
                    <a:pt x="2584" y="334"/>
                  </a:cubicBezTo>
                  <a:close/>
                  <a:moveTo>
                    <a:pt x="3954" y="4763"/>
                  </a:moveTo>
                  <a:lnTo>
                    <a:pt x="3954" y="5061"/>
                  </a:lnTo>
                  <a:lnTo>
                    <a:pt x="3096" y="5656"/>
                  </a:lnTo>
                  <a:lnTo>
                    <a:pt x="2215" y="5061"/>
                  </a:lnTo>
                  <a:lnTo>
                    <a:pt x="2215" y="4763"/>
                  </a:lnTo>
                  <a:cubicBezTo>
                    <a:pt x="2441" y="4883"/>
                    <a:pt x="2691" y="4966"/>
                    <a:pt x="2965" y="4978"/>
                  </a:cubicBezTo>
                  <a:lnTo>
                    <a:pt x="3096" y="4978"/>
                  </a:lnTo>
                  <a:cubicBezTo>
                    <a:pt x="3406" y="4978"/>
                    <a:pt x="3704" y="4894"/>
                    <a:pt x="3954" y="4763"/>
                  </a:cubicBezTo>
                  <a:close/>
                  <a:moveTo>
                    <a:pt x="2084" y="5359"/>
                  </a:moveTo>
                  <a:lnTo>
                    <a:pt x="2846" y="5883"/>
                  </a:lnTo>
                  <a:lnTo>
                    <a:pt x="2441" y="6276"/>
                  </a:lnTo>
                  <a:lnTo>
                    <a:pt x="2430" y="6276"/>
                  </a:lnTo>
                  <a:lnTo>
                    <a:pt x="1918" y="5525"/>
                  </a:lnTo>
                  <a:lnTo>
                    <a:pt x="2084" y="5359"/>
                  </a:lnTo>
                  <a:close/>
                  <a:moveTo>
                    <a:pt x="4108" y="5347"/>
                  </a:moveTo>
                  <a:lnTo>
                    <a:pt x="4275" y="5514"/>
                  </a:lnTo>
                  <a:lnTo>
                    <a:pt x="3763" y="6276"/>
                  </a:lnTo>
                  <a:lnTo>
                    <a:pt x="3751" y="6276"/>
                  </a:lnTo>
                  <a:lnTo>
                    <a:pt x="3346" y="5871"/>
                  </a:lnTo>
                  <a:lnTo>
                    <a:pt x="4108" y="5347"/>
                  </a:lnTo>
                  <a:close/>
                  <a:moveTo>
                    <a:pt x="2572" y="1"/>
                  </a:moveTo>
                  <a:cubicBezTo>
                    <a:pt x="1727" y="1"/>
                    <a:pt x="1037" y="692"/>
                    <a:pt x="1037" y="1537"/>
                  </a:cubicBezTo>
                  <a:lnTo>
                    <a:pt x="1037" y="1882"/>
                  </a:lnTo>
                  <a:cubicBezTo>
                    <a:pt x="1037" y="2144"/>
                    <a:pt x="1096" y="2418"/>
                    <a:pt x="1215" y="2668"/>
                  </a:cubicBezTo>
                  <a:lnTo>
                    <a:pt x="1215" y="3025"/>
                  </a:lnTo>
                  <a:cubicBezTo>
                    <a:pt x="1215" y="3620"/>
                    <a:pt x="1489" y="4168"/>
                    <a:pt x="1906" y="4525"/>
                  </a:cubicBezTo>
                  <a:lnTo>
                    <a:pt x="1906" y="5061"/>
                  </a:lnTo>
                  <a:lnTo>
                    <a:pt x="1608" y="5383"/>
                  </a:lnTo>
                  <a:cubicBezTo>
                    <a:pt x="1572" y="5406"/>
                    <a:pt x="1560" y="5454"/>
                    <a:pt x="1560" y="5502"/>
                  </a:cubicBezTo>
                  <a:lnTo>
                    <a:pt x="560" y="5859"/>
                  </a:lnTo>
                  <a:cubicBezTo>
                    <a:pt x="239" y="5978"/>
                    <a:pt x="1" y="6299"/>
                    <a:pt x="1" y="6657"/>
                  </a:cubicBezTo>
                  <a:lnTo>
                    <a:pt x="1" y="7549"/>
                  </a:lnTo>
                  <a:cubicBezTo>
                    <a:pt x="1" y="7645"/>
                    <a:pt x="72" y="7716"/>
                    <a:pt x="167" y="7716"/>
                  </a:cubicBezTo>
                  <a:cubicBezTo>
                    <a:pt x="251" y="7716"/>
                    <a:pt x="322" y="7645"/>
                    <a:pt x="322" y="7549"/>
                  </a:cubicBezTo>
                  <a:lnTo>
                    <a:pt x="322" y="6657"/>
                  </a:lnTo>
                  <a:cubicBezTo>
                    <a:pt x="322" y="6430"/>
                    <a:pt x="465" y="6240"/>
                    <a:pt x="667" y="6168"/>
                  </a:cubicBezTo>
                  <a:lnTo>
                    <a:pt x="1715" y="5775"/>
                  </a:lnTo>
                  <a:lnTo>
                    <a:pt x="2144" y="6430"/>
                  </a:lnTo>
                  <a:cubicBezTo>
                    <a:pt x="2203" y="6526"/>
                    <a:pt x="2287" y="6561"/>
                    <a:pt x="2382" y="6585"/>
                  </a:cubicBezTo>
                  <a:lnTo>
                    <a:pt x="2406" y="6585"/>
                  </a:lnTo>
                  <a:cubicBezTo>
                    <a:pt x="2501" y="6585"/>
                    <a:pt x="2584" y="6549"/>
                    <a:pt x="2644" y="6478"/>
                  </a:cubicBezTo>
                  <a:lnTo>
                    <a:pt x="2918" y="6204"/>
                  </a:lnTo>
                  <a:lnTo>
                    <a:pt x="2918" y="7549"/>
                  </a:lnTo>
                  <a:cubicBezTo>
                    <a:pt x="2918" y="7633"/>
                    <a:pt x="2989" y="7716"/>
                    <a:pt x="3084" y="7716"/>
                  </a:cubicBezTo>
                  <a:cubicBezTo>
                    <a:pt x="3168" y="7716"/>
                    <a:pt x="3239" y="7633"/>
                    <a:pt x="3239" y="7549"/>
                  </a:cubicBezTo>
                  <a:lnTo>
                    <a:pt x="3239" y="6204"/>
                  </a:lnTo>
                  <a:lnTo>
                    <a:pt x="3513" y="6478"/>
                  </a:lnTo>
                  <a:cubicBezTo>
                    <a:pt x="3573" y="6537"/>
                    <a:pt x="3656" y="6585"/>
                    <a:pt x="3751" y="6585"/>
                  </a:cubicBezTo>
                  <a:lnTo>
                    <a:pt x="3775" y="6585"/>
                  </a:lnTo>
                  <a:cubicBezTo>
                    <a:pt x="3882" y="6561"/>
                    <a:pt x="3977" y="6526"/>
                    <a:pt x="4013" y="6430"/>
                  </a:cubicBezTo>
                  <a:lnTo>
                    <a:pt x="4454" y="5775"/>
                  </a:lnTo>
                  <a:lnTo>
                    <a:pt x="5489" y="6168"/>
                  </a:lnTo>
                  <a:cubicBezTo>
                    <a:pt x="5704" y="6240"/>
                    <a:pt x="5835" y="6430"/>
                    <a:pt x="5835" y="6657"/>
                  </a:cubicBezTo>
                  <a:lnTo>
                    <a:pt x="5835" y="7549"/>
                  </a:lnTo>
                  <a:cubicBezTo>
                    <a:pt x="5835" y="7645"/>
                    <a:pt x="5906" y="7716"/>
                    <a:pt x="6001" y="7716"/>
                  </a:cubicBezTo>
                  <a:cubicBezTo>
                    <a:pt x="6085" y="7716"/>
                    <a:pt x="6156" y="7645"/>
                    <a:pt x="6156" y="7549"/>
                  </a:cubicBezTo>
                  <a:lnTo>
                    <a:pt x="6156" y="6657"/>
                  </a:lnTo>
                  <a:cubicBezTo>
                    <a:pt x="6180" y="6311"/>
                    <a:pt x="5954" y="6002"/>
                    <a:pt x="5620" y="5883"/>
                  </a:cubicBezTo>
                  <a:lnTo>
                    <a:pt x="4632" y="5525"/>
                  </a:lnTo>
                  <a:cubicBezTo>
                    <a:pt x="4632" y="5478"/>
                    <a:pt x="4608" y="5442"/>
                    <a:pt x="4585" y="5406"/>
                  </a:cubicBezTo>
                  <a:lnTo>
                    <a:pt x="4287" y="5097"/>
                  </a:lnTo>
                  <a:lnTo>
                    <a:pt x="4287" y="4549"/>
                  </a:lnTo>
                  <a:cubicBezTo>
                    <a:pt x="4311" y="4513"/>
                    <a:pt x="4346" y="4490"/>
                    <a:pt x="4370" y="4466"/>
                  </a:cubicBezTo>
                  <a:cubicBezTo>
                    <a:pt x="4751" y="4109"/>
                    <a:pt x="4966" y="3620"/>
                    <a:pt x="4966" y="3097"/>
                  </a:cubicBezTo>
                  <a:lnTo>
                    <a:pt x="4966" y="2680"/>
                  </a:lnTo>
                  <a:cubicBezTo>
                    <a:pt x="5085" y="2430"/>
                    <a:pt x="5144" y="2180"/>
                    <a:pt x="5144" y="1894"/>
                  </a:cubicBezTo>
                  <a:lnTo>
                    <a:pt x="5144" y="168"/>
                  </a:lnTo>
                  <a:cubicBezTo>
                    <a:pt x="5144" y="72"/>
                    <a:pt x="5073" y="1"/>
                    <a:pt x="4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8690;p78">
              <a:extLst>
                <a:ext uri="{FF2B5EF4-FFF2-40B4-BE49-F238E27FC236}">
                  <a16:creationId xmlns:a16="http://schemas.microsoft.com/office/drawing/2014/main" id="{302B9702-B8DE-43F4-A4D1-09191AA6F551}"/>
                </a:ext>
              </a:extLst>
            </p:cNvPr>
            <p:cNvSpPr/>
            <p:nvPr/>
          </p:nvSpPr>
          <p:spPr>
            <a:xfrm>
              <a:off x="3204117" y="1836767"/>
              <a:ext cx="10630" cy="21261"/>
            </a:xfrm>
            <a:custGeom>
              <a:avLst/>
              <a:gdLst/>
              <a:ahLst/>
              <a:cxnLst/>
              <a:rect l="l" t="t" r="r" b="b"/>
              <a:pathLst>
                <a:path w="334" h="668" extrusionOk="0">
                  <a:moveTo>
                    <a:pt x="167" y="0"/>
                  </a:moveTo>
                  <a:cubicBezTo>
                    <a:pt x="84" y="0"/>
                    <a:pt x="1" y="72"/>
                    <a:pt x="1" y="167"/>
                  </a:cubicBezTo>
                  <a:lnTo>
                    <a:pt x="1" y="500"/>
                  </a:lnTo>
                  <a:cubicBezTo>
                    <a:pt x="1" y="596"/>
                    <a:pt x="84" y="667"/>
                    <a:pt x="167" y="667"/>
                  </a:cubicBezTo>
                  <a:cubicBezTo>
                    <a:pt x="262" y="667"/>
                    <a:pt x="334" y="596"/>
                    <a:pt x="334" y="500"/>
                  </a:cubicBezTo>
                  <a:lnTo>
                    <a:pt x="334" y="167"/>
                  </a:lnTo>
                  <a:cubicBezTo>
                    <a:pt x="334" y="72"/>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8691;p78">
              <a:extLst>
                <a:ext uri="{FF2B5EF4-FFF2-40B4-BE49-F238E27FC236}">
                  <a16:creationId xmlns:a16="http://schemas.microsoft.com/office/drawing/2014/main" id="{A904729E-2846-4622-A532-007105E6A529}"/>
                </a:ext>
              </a:extLst>
            </p:cNvPr>
            <p:cNvSpPr/>
            <p:nvPr/>
          </p:nvSpPr>
          <p:spPr>
            <a:xfrm>
              <a:off x="3324616" y="1836767"/>
              <a:ext cx="10280" cy="21261"/>
            </a:xfrm>
            <a:custGeom>
              <a:avLst/>
              <a:gdLst/>
              <a:ahLst/>
              <a:cxnLst/>
              <a:rect l="l" t="t" r="r" b="b"/>
              <a:pathLst>
                <a:path w="323" h="668" extrusionOk="0">
                  <a:moveTo>
                    <a:pt x="167" y="0"/>
                  </a:moveTo>
                  <a:cubicBezTo>
                    <a:pt x="72" y="0"/>
                    <a:pt x="1" y="72"/>
                    <a:pt x="1" y="167"/>
                  </a:cubicBezTo>
                  <a:lnTo>
                    <a:pt x="1" y="500"/>
                  </a:lnTo>
                  <a:cubicBezTo>
                    <a:pt x="1" y="596"/>
                    <a:pt x="72" y="667"/>
                    <a:pt x="167" y="667"/>
                  </a:cubicBezTo>
                  <a:cubicBezTo>
                    <a:pt x="251" y="667"/>
                    <a:pt x="322" y="596"/>
                    <a:pt x="322" y="500"/>
                  </a:cubicBezTo>
                  <a:lnTo>
                    <a:pt x="322" y="167"/>
                  </a:lnTo>
                  <a:cubicBezTo>
                    <a:pt x="322"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8692;p78">
              <a:extLst>
                <a:ext uri="{FF2B5EF4-FFF2-40B4-BE49-F238E27FC236}">
                  <a16:creationId xmlns:a16="http://schemas.microsoft.com/office/drawing/2014/main" id="{0A7E907A-E238-4EF9-8A0D-23B41D3A3D50}"/>
                </a:ext>
              </a:extLst>
            </p:cNvPr>
            <p:cNvSpPr/>
            <p:nvPr/>
          </p:nvSpPr>
          <p:spPr>
            <a:xfrm>
              <a:off x="3122257" y="1508594"/>
              <a:ext cx="294850" cy="278554"/>
            </a:xfrm>
            <a:custGeom>
              <a:avLst/>
              <a:gdLst/>
              <a:ahLst/>
              <a:cxnLst/>
              <a:rect l="l" t="t" r="r" b="b"/>
              <a:pathLst>
                <a:path w="9264" h="8752" extrusionOk="0">
                  <a:moveTo>
                    <a:pt x="3096" y="584"/>
                  </a:moveTo>
                  <a:lnTo>
                    <a:pt x="3096" y="584"/>
                  </a:lnTo>
                  <a:cubicBezTo>
                    <a:pt x="2858" y="798"/>
                    <a:pt x="2620" y="1060"/>
                    <a:pt x="2430" y="1382"/>
                  </a:cubicBezTo>
                  <a:cubicBezTo>
                    <a:pt x="2299" y="1584"/>
                    <a:pt x="2156" y="1810"/>
                    <a:pt x="2061" y="2048"/>
                  </a:cubicBezTo>
                  <a:lnTo>
                    <a:pt x="1168" y="2048"/>
                  </a:lnTo>
                  <a:cubicBezTo>
                    <a:pt x="1656" y="1394"/>
                    <a:pt x="2322" y="882"/>
                    <a:pt x="3096" y="584"/>
                  </a:cubicBezTo>
                  <a:close/>
                  <a:moveTo>
                    <a:pt x="4466" y="310"/>
                  </a:moveTo>
                  <a:lnTo>
                    <a:pt x="4466" y="2048"/>
                  </a:lnTo>
                  <a:lnTo>
                    <a:pt x="2418" y="2048"/>
                  </a:lnTo>
                  <a:cubicBezTo>
                    <a:pt x="2894" y="1048"/>
                    <a:pt x="3632" y="382"/>
                    <a:pt x="4466" y="310"/>
                  </a:cubicBezTo>
                  <a:close/>
                  <a:moveTo>
                    <a:pt x="4799" y="310"/>
                  </a:moveTo>
                  <a:cubicBezTo>
                    <a:pt x="5644" y="382"/>
                    <a:pt x="6371" y="1048"/>
                    <a:pt x="6847" y="2048"/>
                  </a:cubicBezTo>
                  <a:lnTo>
                    <a:pt x="4799" y="2048"/>
                  </a:lnTo>
                  <a:lnTo>
                    <a:pt x="4799" y="310"/>
                  </a:lnTo>
                  <a:close/>
                  <a:moveTo>
                    <a:pt x="6168" y="608"/>
                  </a:moveTo>
                  <a:cubicBezTo>
                    <a:pt x="6942" y="905"/>
                    <a:pt x="7609" y="1405"/>
                    <a:pt x="8097" y="2060"/>
                  </a:cubicBezTo>
                  <a:lnTo>
                    <a:pt x="7204" y="2060"/>
                  </a:lnTo>
                  <a:cubicBezTo>
                    <a:pt x="7097" y="1810"/>
                    <a:pt x="6966" y="1584"/>
                    <a:pt x="6835" y="1382"/>
                  </a:cubicBezTo>
                  <a:cubicBezTo>
                    <a:pt x="6621" y="1072"/>
                    <a:pt x="6406" y="810"/>
                    <a:pt x="6168" y="608"/>
                  </a:cubicBezTo>
                  <a:close/>
                  <a:moveTo>
                    <a:pt x="1941" y="2382"/>
                  </a:moveTo>
                  <a:cubicBezTo>
                    <a:pt x="1703" y="3013"/>
                    <a:pt x="1560" y="3715"/>
                    <a:pt x="1549" y="4465"/>
                  </a:cubicBezTo>
                  <a:lnTo>
                    <a:pt x="322" y="4465"/>
                  </a:lnTo>
                  <a:cubicBezTo>
                    <a:pt x="358" y="3703"/>
                    <a:pt x="584" y="2989"/>
                    <a:pt x="953" y="2382"/>
                  </a:cubicBezTo>
                  <a:close/>
                  <a:moveTo>
                    <a:pt x="8323" y="2382"/>
                  </a:moveTo>
                  <a:cubicBezTo>
                    <a:pt x="8692" y="2989"/>
                    <a:pt x="8919" y="3703"/>
                    <a:pt x="8942" y="4465"/>
                  </a:cubicBezTo>
                  <a:lnTo>
                    <a:pt x="7728" y="4465"/>
                  </a:lnTo>
                  <a:cubicBezTo>
                    <a:pt x="7692" y="3715"/>
                    <a:pt x="7561" y="3013"/>
                    <a:pt x="7335" y="2382"/>
                  </a:cubicBezTo>
                  <a:close/>
                  <a:moveTo>
                    <a:pt x="1537" y="4787"/>
                  </a:moveTo>
                  <a:cubicBezTo>
                    <a:pt x="1560" y="5466"/>
                    <a:pt x="1668" y="6132"/>
                    <a:pt x="1882" y="6739"/>
                  </a:cubicBezTo>
                  <a:lnTo>
                    <a:pt x="1918" y="6870"/>
                  </a:lnTo>
                  <a:lnTo>
                    <a:pt x="941" y="6870"/>
                  </a:lnTo>
                  <a:cubicBezTo>
                    <a:pt x="572" y="6239"/>
                    <a:pt x="346" y="5525"/>
                    <a:pt x="310" y="4787"/>
                  </a:cubicBezTo>
                  <a:close/>
                  <a:moveTo>
                    <a:pt x="8919" y="4787"/>
                  </a:moveTo>
                  <a:cubicBezTo>
                    <a:pt x="8919" y="5501"/>
                    <a:pt x="8704" y="6204"/>
                    <a:pt x="8347" y="6811"/>
                  </a:cubicBezTo>
                  <a:cubicBezTo>
                    <a:pt x="8335" y="6823"/>
                    <a:pt x="8323" y="6859"/>
                    <a:pt x="8311" y="6870"/>
                  </a:cubicBezTo>
                  <a:lnTo>
                    <a:pt x="7323" y="6870"/>
                  </a:lnTo>
                  <a:lnTo>
                    <a:pt x="7371" y="6739"/>
                  </a:lnTo>
                  <a:cubicBezTo>
                    <a:pt x="7573" y="6120"/>
                    <a:pt x="7680" y="5466"/>
                    <a:pt x="7692" y="4787"/>
                  </a:cubicBezTo>
                  <a:close/>
                  <a:moveTo>
                    <a:pt x="4632" y="1"/>
                  </a:moveTo>
                  <a:cubicBezTo>
                    <a:pt x="3394" y="1"/>
                    <a:pt x="2239" y="477"/>
                    <a:pt x="1358" y="1346"/>
                  </a:cubicBezTo>
                  <a:cubicBezTo>
                    <a:pt x="477" y="2227"/>
                    <a:pt x="1" y="3382"/>
                    <a:pt x="1" y="4620"/>
                  </a:cubicBezTo>
                  <a:cubicBezTo>
                    <a:pt x="1" y="6358"/>
                    <a:pt x="953" y="7930"/>
                    <a:pt x="2501" y="8728"/>
                  </a:cubicBezTo>
                  <a:cubicBezTo>
                    <a:pt x="2537" y="8752"/>
                    <a:pt x="2549" y="8752"/>
                    <a:pt x="2573" y="8752"/>
                  </a:cubicBezTo>
                  <a:cubicBezTo>
                    <a:pt x="2632" y="8752"/>
                    <a:pt x="2692" y="8716"/>
                    <a:pt x="2727" y="8656"/>
                  </a:cubicBezTo>
                  <a:cubicBezTo>
                    <a:pt x="2775" y="8585"/>
                    <a:pt x="2739" y="8478"/>
                    <a:pt x="2656" y="8430"/>
                  </a:cubicBezTo>
                  <a:cubicBezTo>
                    <a:pt x="2061" y="8121"/>
                    <a:pt x="1560" y="7692"/>
                    <a:pt x="1179" y="7180"/>
                  </a:cubicBezTo>
                  <a:lnTo>
                    <a:pt x="2072" y="7180"/>
                  </a:lnTo>
                  <a:cubicBezTo>
                    <a:pt x="2263" y="7632"/>
                    <a:pt x="2513" y="8013"/>
                    <a:pt x="2799" y="8335"/>
                  </a:cubicBezTo>
                  <a:cubicBezTo>
                    <a:pt x="2831" y="8368"/>
                    <a:pt x="2879" y="8386"/>
                    <a:pt x="2924" y="8386"/>
                  </a:cubicBezTo>
                  <a:cubicBezTo>
                    <a:pt x="2962" y="8386"/>
                    <a:pt x="2998" y="8374"/>
                    <a:pt x="3025" y="8347"/>
                  </a:cubicBezTo>
                  <a:cubicBezTo>
                    <a:pt x="3084" y="8287"/>
                    <a:pt x="3096" y="8180"/>
                    <a:pt x="3037" y="8121"/>
                  </a:cubicBezTo>
                  <a:cubicBezTo>
                    <a:pt x="2799" y="7859"/>
                    <a:pt x="2596" y="7537"/>
                    <a:pt x="2430" y="7180"/>
                  </a:cubicBezTo>
                  <a:cubicBezTo>
                    <a:pt x="2501" y="7168"/>
                    <a:pt x="2561" y="7109"/>
                    <a:pt x="2561" y="7025"/>
                  </a:cubicBezTo>
                  <a:cubicBezTo>
                    <a:pt x="2561" y="6930"/>
                    <a:pt x="2489" y="6859"/>
                    <a:pt x="2394" y="6859"/>
                  </a:cubicBezTo>
                  <a:lnTo>
                    <a:pt x="2275" y="6859"/>
                  </a:lnTo>
                  <a:cubicBezTo>
                    <a:pt x="2025" y="6228"/>
                    <a:pt x="1894" y="5513"/>
                    <a:pt x="1882" y="4775"/>
                  </a:cubicBezTo>
                  <a:lnTo>
                    <a:pt x="2061" y="4775"/>
                  </a:lnTo>
                  <a:cubicBezTo>
                    <a:pt x="2144" y="4775"/>
                    <a:pt x="2215" y="4704"/>
                    <a:pt x="2215" y="4608"/>
                  </a:cubicBezTo>
                  <a:cubicBezTo>
                    <a:pt x="2215" y="4513"/>
                    <a:pt x="2144" y="4442"/>
                    <a:pt x="2061" y="4442"/>
                  </a:cubicBezTo>
                  <a:lnTo>
                    <a:pt x="1882" y="4442"/>
                  </a:lnTo>
                  <a:cubicBezTo>
                    <a:pt x="1894" y="3680"/>
                    <a:pt x="2037" y="2965"/>
                    <a:pt x="2275" y="2358"/>
                  </a:cubicBezTo>
                  <a:lnTo>
                    <a:pt x="4478" y="2358"/>
                  </a:lnTo>
                  <a:lnTo>
                    <a:pt x="4478" y="2715"/>
                  </a:lnTo>
                  <a:cubicBezTo>
                    <a:pt x="4478" y="2810"/>
                    <a:pt x="4561" y="2882"/>
                    <a:pt x="4644" y="2882"/>
                  </a:cubicBezTo>
                  <a:cubicBezTo>
                    <a:pt x="4739" y="2882"/>
                    <a:pt x="4811" y="2810"/>
                    <a:pt x="4811" y="2715"/>
                  </a:cubicBezTo>
                  <a:lnTo>
                    <a:pt x="4811" y="2358"/>
                  </a:lnTo>
                  <a:lnTo>
                    <a:pt x="7014" y="2358"/>
                  </a:lnTo>
                  <a:cubicBezTo>
                    <a:pt x="7252" y="2965"/>
                    <a:pt x="7395" y="3680"/>
                    <a:pt x="7418" y="4442"/>
                  </a:cubicBezTo>
                  <a:lnTo>
                    <a:pt x="7204" y="4442"/>
                  </a:lnTo>
                  <a:cubicBezTo>
                    <a:pt x="7121" y="4442"/>
                    <a:pt x="7037" y="4513"/>
                    <a:pt x="7037" y="4608"/>
                  </a:cubicBezTo>
                  <a:cubicBezTo>
                    <a:pt x="7037" y="4704"/>
                    <a:pt x="7121" y="4775"/>
                    <a:pt x="7204" y="4775"/>
                  </a:cubicBezTo>
                  <a:lnTo>
                    <a:pt x="7383" y="4775"/>
                  </a:lnTo>
                  <a:cubicBezTo>
                    <a:pt x="7371" y="5513"/>
                    <a:pt x="7216" y="6228"/>
                    <a:pt x="6978" y="6859"/>
                  </a:cubicBezTo>
                  <a:lnTo>
                    <a:pt x="6859" y="6859"/>
                  </a:lnTo>
                  <a:cubicBezTo>
                    <a:pt x="6775" y="6859"/>
                    <a:pt x="6704" y="6930"/>
                    <a:pt x="6704" y="7025"/>
                  </a:cubicBezTo>
                  <a:cubicBezTo>
                    <a:pt x="6704" y="7109"/>
                    <a:pt x="6764" y="7168"/>
                    <a:pt x="6835" y="7180"/>
                  </a:cubicBezTo>
                  <a:cubicBezTo>
                    <a:pt x="6668" y="7537"/>
                    <a:pt x="6466" y="7859"/>
                    <a:pt x="6228" y="8121"/>
                  </a:cubicBezTo>
                  <a:cubicBezTo>
                    <a:pt x="6168" y="8180"/>
                    <a:pt x="6168" y="8287"/>
                    <a:pt x="6240" y="8347"/>
                  </a:cubicBezTo>
                  <a:cubicBezTo>
                    <a:pt x="6263" y="8371"/>
                    <a:pt x="6311" y="8394"/>
                    <a:pt x="6347" y="8394"/>
                  </a:cubicBezTo>
                  <a:cubicBezTo>
                    <a:pt x="6383" y="8394"/>
                    <a:pt x="6430" y="8371"/>
                    <a:pt x="6466" y="8335"/>
                  </a:cubicBezTo>
                  <a:cubicBezTo>
                    <a:pt x="6740" y="8013"/>
                    <a:pt x="7002" y="7621"/>
                    <a:pt x="7192" y="7180"/>
                  </a:cubicBezTo>
                  <a:lnTo>
                    <a:pt x="8085" y="7180"/>
                  </a:lnTo>
                  <a:cubicBezTo>
                    <a:pt x="7728" y="7656"/>
                    <a:pt x="7299" y="8061"/>
                    <a:pt x="6775" y="8347"/>
                  </a:cubicBezTo>
                  <a:cubicBezTo>
                    <a:pt x="6704" y="8394"/>
                    <a:pt x="6668" y="8490"/>
                    <a:pt x="6716" y="8573"/>
                  </a:cubicBezTo>
                  <a:cubicBezTo>
                    <a:pt x="6749" y="8622"/>
                    <a:pt x="6804" y="8649"/>
                    <a:pt x="6863" y="8649"/>
                  </a:cubicBezTo>
                  <a:cubicBezTo>
                    <a:pt x="6889" y="8649"/>
                    <a:pt x="6916" y="8644"/>
                    <a:pt x="6942" y="8633"/>
                  </a:cubicBezTo>
                  <a:cubicBezTo>
                    <a:pt x="7621" y="8228"/>
                    <a:pt x="8204" y="7644"/>
                    <a:pt x="8621" y="6966"/>
                  </a:cubicBezTo>
                  <a:cubicBezTo>
                    <a:pt x="9038" y="6251"/>
                    <a:pt x="9264" y="5442"/>
                    <a:pt x="9264" y="4608"/>
                  </a:cubicBezTo>
                  <a:cubicBezTo>
                    <a:pt x="9264" y="3382"/>
                    <a:pt x="8788" y="2227"/>
                    <a:pt x="7907" y="1346"/>
                  </a:cubicBezTo>
                  <a:cubicBezTo>
                    <a:pt x="7025" y="477"/>
                    <a:pt x="5871" y="1"/>
                    <a:pt x="4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TextBox 1">
            <a:extLst>
              <a:ext uri="{FF2B5EF4-FFF2-40B4-BE49-F238E27FC236}">
                <a16:creationId xmlns:a16="http://schemas.microsoft.com/office/drawing/2014/main" id="{5BFD61B1-F906-40B1-B40E-B01948C715F0}"/>
              </a:ext>
            </a:extLst>
          </p:cNvPr>
          <p:cNvSpPr txBox="1"/>
          <p:nvPr/>
        </p:nvSpPr>
        <p:spPr>
          <a:xfrm>
            <a:off x="1081742" y="4548984"/>
            <a:ext cx="2371502" cy="507831"/>
          </a:xfrm>
          <a:prstGeom prst="rect">
            <a:avLst/>
          </a:prstGeom>
          <a:noFill/>
        </p:spPr>
        <p:txBody>
          <a:bodyPr wrap="square" rtlCol="0">
            <a:spAutoFit/>
          </a:bodyPr>
          <a:lstStyle/>
          <a:p>
            <a:pPr marL="285750" indent="-285750">
              <a:buClr>
                <a:schemeClr val="tx2"/>
              </a:buClr>
              <a:buFont typeface="Courier New" panose="02070309020205020404" pitchFamily="49" charset="0"/>
              <a:buChar char="o"/>
            </a:pPr>
            <a:r>
              <a:rPr lang="en-US" sz="900" dirty="0">
                <a:solidFill>
                  <a:schemeClr val="tx2"/>
                </a:solidFill>
                <a:latin typeface="Calibri" panose="020F0502020204030204" pitchFamily="34" charset="0"/>
                <a:cs typeface="Calibri" panose="020F0502020204030204" pitchFamily="34" charset="0"/>
              </a:rPr>
              <a:t>PPTX Template created by </a:t>
            </a:r>
            <a:r>
              <a:rPr lang="en-US" sz="900" dirty="0" err="1">
                <a:solidFill>
                  <a:schemeClr val="tx2"/>
                </a:solidFill>
                <a:latin typeface="Calibri" panose="020F0502020204030204" pitchFamily="34" charset="0"/>
                <a:cs typeface="Calibri" panose="020F0502020204030204" pitchFamily="34" charset="0"/>
              </a:rPr>
              <a:t>Slidesgo</a:t>
            </a:r>
            <a:endParaRPr lang="en-US" sz="900" dirty="0">
              <a:solidFill>
                <a:schemeClr val="tx2"/>
              </a:solidFill>
              <a:latin typeface="Calibri" panose="020F0502020204030204" pitchFamily="34" charset="0"/>
              <a:cs typeface="Calibri" panose="020F0502020204030204" pitchFamily="34" charset="0"/>
            </a:endParaRPr>
          </a:p>
          <a:p>
            <a:pPr marL="285750" indent="-285750">
              <a:buClr>
                <a:schemeClr val="tx2"/>
              </a:buClr>
              <a:buFont typeface="Courier New" panose="02070309020205020404" pitchFamily="49" charset="0"/>
              <a:buChar char="o"/>
            </a:pPr>
            <a:r>
              <a:rPr lang="en-US" sz="900" dirty="0">
                <a:solidFill>
                  <a:schemeClr val="tx2"/>
                </a:solidFill>
                <a:latin typeface="Calibri" panose="020F0502020204030204" pitchFamily="34" charset="0"/>
                <a:cs typeface="Calibri" panose="020F0502020204030204" pitchFamily="34" charset="0"/>
              </a:rPr>
              <a:t>Icons by </a:t>
            </a:r>
            <a:r>
              <a:rPr lang="en-US" sz="900" dirty="0" err="1">
                <a:solidFill>
                  <a:schemeClr val="tx2"/>
                </a:solidFill>
                <a:latin typeface="Calibri" panose="020F0502020204030204" pitchFamily="34" charset="0"/>
                <a:cs typeface="Calibri" panose="020F0502020204030204" pitchFamily="34" charset="0"/>
              </a:rPr>
              <a:t>Flaticon</a:t>
            </a:r>
            <a:endParaRPr lang="en-US" sz="900" dirty="0">
              <a:solidFill>
                <a:schemeClr val="tx2"/>
              </a:solidFill>
              <a:latin typeface="Calibri" panose="020F0502020204030204" pitchFamily="34" charset="0"/>
              <a:cs typeface="Calibri" panose="020F0502020204030204" pitchFamily="34" charset="0"/>
            </a:endParaRPr>
          </a:p>
          <a:p>
            <a:pPr marL="285750" indent="-285750">
              <a:buClr>
                <a:schemeClr val="tx2"/>
              </a:buClr>
              <a:buFont typeface="Courier New" panose="02070309020205020404" pitchFamily="49" charset="0"/>
              <a:buChar char="o"/>
            </a:pPr>
            <a:r>
              <a:rPr lang="en-US" sz="900" dirty="0" err="1">
                <a:solidFill>
                  <a:schemeClr val="tx2"/>
                </a:solidFill>
                <a:latin typeface="Calibri" panose="020F0502020204030204" pitchFamily="34" charset="0"/>
                <a:cs typeface="Calibri" panose="020F0502020204030204" pitchFamily="34" charset="0"/>
              </a:rPr>
              <a:t>Infografic</a:t>
            </a:r>
            <a:r>
              <a:rPr lang="en-US" sz="900" dirty="0">
                <a:solidFill>
                  <a:schemeClr val="tx2"/>
                </a:solidFill>
                <a:latin typeface="Calibri" panose="020F0502020204030204" pitchFamily="34" charset="0"/>
                <a:cs typeface="Calibri" panose="020F0502020204030204" pitchFamily="34" charset="0"/>
              </a:rPr>
              <a:t> &amp; Images by </a:t>
            </a:r>
            <a:r>
              <a:rPr lang="en-US" sz="900" dirty="0" err="1">
                <a:solidFill>
                  <a:schemeClr val="tx2"/>
                </a:solidFill>
                <a:latin typeface="Calibri" panose="020F0502020204030204" pitchFamily="34" charset="0"/>
                <a:cs typeface="Calibri" panose="020F0502020204030204" pitchFamily="34" charset="0"/>
              </a:rPr>
              <a:t>Freepik</a:t>
            </a:r>
            <a:r>
              <a:rPr lang="en-US" sz="900" dirty="0">
                <a:solidFill>
                  <a:schemeClr val="tx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1235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165"/>
                                        </p:tgtEl>
                                        <p:attrNameLst>
                                          <p:attrName>style.visibility</p:attrName>
                                        </p:attrNameLst>
                                      </p:cBhvr>
                                      <p:to>
                                        <p:strVal val="visible"/>
                                      </p:to>
                                    </p:set>
                                    <p:animEffect transition="in" filter="randombar(horizontal)">
                                      <p:cBhvr>
                                        <p:cTn id="7" dur="500"/>
                                        <p:tgtEl>
                                          <p:spTgt spid="1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72"/>
        <p:cNvGrpSpPr/>
        <p:nvPr/>
      </p:nvGrpSpPr>
      <p:grpSpPr>
        <a:xfrm>
          <a:off x="0" y="0"/>
          <a:ext cx="0" cy="0"/>
          <a:chOff x="0" y="0"/>
          <a:chExt cx="0" cy="0"/>
        </a:xfrm>
      </p:grpSpPr>
      <p:sp>
        <p:nvSpPr>
          <p:cNvPr id="9574" name="Google Shape;9574;p40"/>
          <p:cNvSpPr/>
          <p:nvPr/>
        </p:nvSpPr>
        <p:spPr>
          <a:xfrm>
            <a:off x="4184131" y="2416524"/>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5" name="Google Shape;9575;p40"/>
          <p:cNvSpPr/>
          <p:nvPr/>
        </p:nvSpPr>
        <p:spPr>
          <a:xfrm>
            <a:off x="6726299" y="2416524"/>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0" name="Google Shape;9580;p40"/>
          <p:cNvSpPr txBox="1">
            <a:spLocks noGrp="1"/>
          </p:cNvSpPr>
          <p:nvPr>
            <p:ph type="subTitle" idx="4"/>
          </p:nvPr>
        </p:nvSpPr>
        <p:spPr>
          <a:xfrm>
            <a:off x="3456143" y="3223824"/>
            <a:ext cx="2260200" cy="88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Automated Attack Techniques</a:t>
            </a:r>
            <a:endParaRPr dirty="0"/>
          </a:p>
        </p:txBody>
      </p:sp>
      <p:sp>
        <p:nvSpPr>
          <p:cNvPr id="9581" name="Google Shape;9581;p40"/>
          <p:cNvSpPr txBox="1">
            <a:spLocks noGrp="1"/>
          </p:cNvSpPr>
          <p:nvPr>
            <p:ph type="subTitle" idx="6"/>
          </p:nvPr>
        </p:nvSpPr>
        <p:spPr>
          <a:xfrm>
            <a:off x="6049249" y="3223824"/>
            <a:ext cx="2260200" cy="88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Advanced Malware Development</a:t>
            </a:r>
          </a:p>
        </p:txBody>
      </p:sp>
      <p:sp>
        <p:nvSpPr>
          <p:cNvPr id="9582" name="Google Shape;9582;p40"/>
          <p:cNvSpPr txBox="1">
            <a:spLocks noGrp="1"/>
          </p:cNvSpPr>
          <p:nvPr>
            <p:ph type="title"/>
          </p:nvPr>
        </p:nvSpPr>
        <p:spPr>
          <a:xfrm>
            <a:off x="621956" y="805814"/>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Rubik ExtraBold" pitchFamily="2" charset="-79"/>
                <a:cs typeface="Rubik ExtraBold" pitchFamily="2" charset="-79"/>
              </a:rPr>
              <a:t>AI in Cyber Offense</a:t>
            </a:r>
            <a:endParaRPr dirty="0">
              <a:latin typeface="Rubik ExtraBold" pitchFamily="2" charset="-79"/>
              <a:cs typeface="Rubik ExtraBold" pitchFamily="2" charset="-79"/>
            </a:endParaRPr>
          </a:p>
        </p:txBody>
      </p:sp>
      <p:grpSp>
        <p:nvGrpSpPr>
          <p:cNvPr id="9589" name="Google Shape;9589;p40"/>
          <p:cNvGrpSpPr/>
          <p:nvPr/>
        </p:nvGrpSpPr>
        <p:grpSpPr>
          <a:xfrm>
            <a:off x="4473956" y="2638449"/>
            <a:ext cx="227650" cy="363450"/>
            <a:chOff x="6311025" y="3602925"/>
            <a:chExt cx="227650" cy="363450"/>
          </a:xfrm>
        </p:grpSpPr>
        <p:sp>
          <p:nvSpPr>
            <p:cNvPr id="9590" name="Google Shape;9590;p40"/>
            <p:cNvSpPr/>
            <p:nvPr/>
          </p:nvSpPr>
          <p:spPr>
            <a:xfrm>
              <a:off x="6415200" y="3906925"/>
              <a:ext cx="16225" cy="14575"/>
            </a:xfrm>
            <a:custGeom>
              <a:avLst/>
              <a:gdLst/>
              <a:ahLst/>
              <a:cxnLst/>
              <a:rect l="l" t="t" r="r" b="b"/>
              <a:pathLst>
                <a:path w="649" h="583" extrusionOk="0">
                  <a:moveTo>
                    <a:pt x="370" y="1"/>
                  </a:moveTo>
                  <a:cubicBezTo>
                    <a:pt x="124" y="1"/>
                    <a:pt x="0" y="310"/>
                    <a:pt x="154" y="495"/>
                  </a:cubicBezTo>
                  <a:cubicBezTo>
                    <a:pt x="215" y="555"/>
                    <a:pt x="289" y="583"/>
                    <a:pt x="360" y="583"/>
                  </a:cubicBezTo>
                  <a:cubicBezTo>
                    <a:pt x="508" y="583"/>
                    <a:pt x="648" y="466"/>
                    <a:pt x="648" y="279"/>
                  </a:cubicBezTo>
                  <a:cubicBezTo>
                    <a:pt x="648" y="124"/>
                    <a:pt x="525" y="1"/>
                    <a:pt x="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1" name="Google Shape;9591;p40"/>
            <p:cNvSpPr/>
            <p:nvPr/>
          </p:nvSpPr>
          <p:spPr>
            <a:xfrm>
              <a:off x="6393600" y="3646925"/>
              <a:ext cx="61725" cy="14675"/>
            </a:xfrm>
            <a:custGeom>
              <a:avLst/>
              <a:gdLst/>
              <a:ahLst/>
              <a:cxnLst/>
              <a:rect l="l" t="t" r="r" b="b"/>
              <a:pathLst>
                <a:path w="2469" h="587" extrusionOk="0">
                  <a:moveTo>
                    <a:pt x="401" y="1"/>
                  </a:moveTo>
                  <a:cubicBezTo>
                    <a:pt x="0" y="1"/>
                    <a:pt x="0" y="587"/>
                    <a:pt x="401" y="587"/>
                  </a:cubicBezTo>
                  <a:lnTo>
                    <a:pt x="2099" y="587"/>
                  </a:lnTo>
                  <a:cubicBezTo>
                    <a:pt x="2469" y="587"/>
                    <a:pt x="2469" y="1"/>
                    <a:pt x="2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2" name="Google Shape;9592;p40"/>
            <p:cNvSpPr/>
            <p:nvPr/>
          </p:nvSpPr>
          <p:spPr>
            <a:xfrm>
              <a:off x="6311025" y="3602925"/>
              <a:ext cx="227650" cy="362675"/>
            </a:xfrm>
            <a:custGeom>
              <a:avLst/>
              <a:gdLst/>
              <a:ahLst/>
              <a:cxnLst/>
              <a:rect l="l" t="t" r="r" b="b"/>
              <a:pathLst>
                <a:path w="9106" h="14507" extrusionOk="0">
                  <a:moveTo>
                    <a:pt x="7099" y="557"/>
                  </a:moveTo>
                  <a:cubicBezTo>
                    <a:pt x="7408" y="557"/>
                    <a:pt x="7655" y="804"/>
                    <a:pt x="7655" y="1112"/>
                  </a:cubicBezTo>
                  <a:lnTo>
                    <a:pt x="7655" y="3551"/>
                  </a:lnTo>
                  <a:lnTo>
                    <a:pt x="1420" y="3551"/>
                  </a:lnTo>
                  <a:lnTo>
                    <a:pt x="1420" y="1112"/>
                  </a:lnTo>
                  <a:cubicBezTo>
                    <a:pt x="1420" y="804"/>
                    <a:pt x="1667" y="557"/>
                    <a:pt x="1976" y="557"/>
                  </a:cubicBezTo>
                  <a:close/>
                  <a:moveTo>
                    <a:pt x="6821" y="4137"/>
                  </a:moveTo>
                  <a:lnTo>
                    <a:pt x="6821" y="5279"/>
                  </a:lnTo>
                  <a:lnTo>
                    <a:pt x="556" y="5279"/>
                  </a:lnTo>
                  <a:lnTo>
                    <a:pt x="556" y="4415"/>
                  </a:lnTo>
                  <a:cubicBezTo>
                    <a:pt x="556" y="4260"/>
                    <a:pt x="680" y="4137"/>
                    <a:pt x="865" y="4137"/>
                  </a:cubicBezTo>
                  <a:close/>
                  <a:moveTo>
                    <a:pt x="8241" y="4137"/>
                  </a:moveTo>
                  <a:cubicBezTo>
                    <a:pt x="8395" y="4137"/>
                    <a:pt x="8519" y="4260"/>
                    <a:pt x="8519" y="4415"/>
                  </a:cubicBezTo>
                  <a:lnTo>
                    <a:pt x="8519" y="5279"/>
                  </a:lnTo>
                  <a:lnTo>
                    <a:pt x="7377" y="5279"/>
                  </a:lnTo>
                  <a:lnTo>
                    <a:pt x="7377" y="4137"/>
                  </a:lnTo>
                  <a:close/>
                  <a:moveTo>
                    <a:pt x="8519" y="5834"/>
                  </a:moveTo>
                  <a:lnTo>
                    <a:pt x="8519" y="10093"/>
                  </a:lnTo>
                  <a:cubicBezTo>
                    <a:pt x="8519" y="10248"/>
                    <a:pt x="8395" y="10371"/>
                    <a:pt x="8241" y="10371"/>
                  </a:cubicBezTo>
                  <a:lnTo>
                    <a:pt x="865" y="10371"/>
                  </a:lnTo>
                  <a:cubicBezTo>
                    <a:pt x="680" y="10371"/>
                    <a:pt x="556" y="10248"/>
                    <a:pt x="556" y="10093"/>
                  </a:cubicBezTo>
                  <a:lnTo>
                    <a:pt x="556" y="5834"/>
                  </a:lnTo>
                  <a:close/>
                  <a:moveTo>
                    <a:pt x="1924" y="0"/>
                  </a:moveTo>
                  <a:cubicBezTo>
                    <a:pt x="1330" y="0"/>
                    <a:pt x="834" y="513"/>
                    <a:pt x="834" y="1112"/>
                  </a:cubicBezTo>
                  <a:lnTo>
                    <a:pt x="865" y="1112"/>
                  </a:lnTo>
                  <a:lnTo>
                    <a:pt x="865" y="3551"/>
                  </a:lnTo>
                  <a:cubicBezTo>
                    <a:pt x="371" y="3551"/>
                    <a:pt x="1" y="3952"/>
                    <a:pt x="1" y="4415"/>
                  </a:cubicBezTo>
                  <a:lnTo>
                    <a:pt x="1" y="10093"/>
                  </a:lnTo>
                  <a:cubicBezTo>
                    <a:pt x="1" y="10556"/>
                    <a:pt x="371" y="10927"/>
                    <a:pt x="865" y="10957"/>
                  </a:cubicBezTo>
                  <a:lnTo>
                    <a:pt x="865" y="13395"/>
                  </a:lnTo>
                  <a:cubicBezTo>
                    <a:pt x="865" y="14013"/>
                    <a:pt x="1390" y="14506"/>
                    <a:pt x="2007" y="14506"/>
                  </a:cubicBezTo>
                  <a:lnTo>
                    <a:pt x="3272" y="14506"/>
                  </a:lnTo>
                  <a:cubicBezTo>
                    <a:pt x="3426" y="14506"/>
                    <a:pt x="3581" y="14383"/>
                    <a:pt x="3550" y="14229"/>
                  </a:cubicBezTo>
                  <a:cubicBezTo>
                    <a:pt x="3550" y="14074"/>
                    <a:pt x="3426" y="13951"/>
                    <a:pt x="3272" y="13951"/>
                  </a:cubicBezTo>
                  <a:lnTo>
                    <a:pt x="2007" y="13951"/>
                  </a:lnTo>
                  <a:cubicBezTo>
                    <a:pt x="1698" y="13951"/>
                    <a:pt x="1420" y="13704"/>
                    <a:pt x="1420" y="13395"/>
                  </a:cubicBezTo>
                  <a:lnTo>
                    <a:pt x="1420" y="10957"/>
                  </a:lnTo>
                  <a:lnTo>
                    <a:pt x="7685" y="10957"/>
                  </a:lnTo>
                  <a:lnTo>
                    <a:pt x="7685" y="13395"/>
                  </a:lnTo>
                  <a:cubicBezTo>
                    <a:pt x="7685" y="13704"/>
                    <a:pt x="7439" y="13951"/>
                    <a:pt x="7130" y="13951"/>
                  </a:cubicBezTo>
                  <a:lnTo>
                    <a:pt x="5834" y="13951"/>
                  </a:lnTo>
                  <a:cubicBezTo>
                    <a:pt x="5679" y="13951"/>
                    <a:pt x="5556" y="14074"/>
                    <a:pt x="5556" y="14229"/>
                  </a:cubicBezTo>
                  <a:cubicBezTo>
                    <a:pt x="5556" y="14383"/>
                    <a:pt x="5679" y="14506"/>
                    <a:pt x="5834" y="14506"/>
                  </a:cubicBezTo>
                  <a:lnTo>
                    <a:pt x="7130" y="14506"/>
                  </a:lnTo>
                  <a:cubicBezTo>
                    <a:pt x="7747" y="14506"/>
                    <a:pt x="8241" y="14013"/>
                    <a:pt x="8241" y="13395"/>
                  </a:cubicBezTo>
                  <a:lnTo>
                    <a:pt x="8241" y="10957"/>
                  </a:lnTo>
                  <a:cubicBezTo>
                    <a:pt x="8735" y="10957"/>
                    <a:pt x="9105" y="10556"/>
                    <a:pt x="9105" y="10093"/>
                  </a:cubicBezTo>
                  <a:lnTo>
                    <a:pt x="9105" y="4415"/>
                  </a:lnTo>
                  <a:cubicBezTo>
                    <a:pt x="9105" y="3952"/>
                    <a:pt x="8735" y="3551"/>
                    <a:pt x="8241" y="3551"/>
                  </a:cubicBezTo>
                  <a:lnTo>
                    <a:pt x="8241" y="1112"/>
                  </a:lnTo>
                  <a:cubicBezTo>
                    <a:pt x="8241" y="495"/>
                    <a:pt x="7747" y="1"/>
                    <a:pt x="7130" y="1"/>
                  </a:cubicBezTo>
                  <a:lnTo>
                    <a:pt x="1976" y="1"/>
                  </a:lnTo>
                  <a:cubicBezTo>
                    <a:pt x="1959" y="1"/>
                    <a:pt x="1941"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3" name="Google Shape;9593;p40"/>
            <p:cNvSpPr/>
            <p:nvPr/>
          </p:nvSpPr>
          <p:spPr>
            <a:xfrm>
              <a:off x="6350800" y="3777225"/>
              <a:ext cx="146200" cy="14100"/>
            </a:xfrm>
            <a:custGeom>
              <a:avLst/>
              <a:gdLst/>
              <a:ahLst/>
              <a:cxnLst/>
              <a:rect l="l" t="t" r="r" b="b"/>
              <a:pathLst>
                <a:path w="5848" h="564" extrusionOk="0">
                  <a:moveTo>
                    <a:pt x="335" y="0"/>
                  </a:moveTo>
                  <a:cubicBezTo>
                    <a:pt x="0" y="0"/>
                    <a:pt x="0" y="564"/>
                    <a:pt x="335" y="564"/>
                  </a:cubicBezTo>
                  <a:cubicBezTo>
                    <a:pt x="351" y="564"/>
                    <a:pt x="367" y="562"/>
                    <a:pt x="385" y="560"/>
                  </a:cubicBezTo>
                  <a:lnTo>
                    <a:pt x="5508" y="560"/>
                  </a:lnTo>
                  <a:cubicBezTo>
                    <a:pt x="5848" y="529"/>
                    <a:pt x="5848" y="35"/>
                    <a:pt x="5508" y="4"/>
                  </a:cubicBezTo>
                  <a:lnTo>
                    <a:pt x="385" y="4"/>
                  </a:lnTo>
                  <a:cubicBezTo>
                    <a:pt x="367" y="2"/>
                    <a:pt x="351"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4" name="Google Shape;9594;p40"/>
            <p:cNvSpPr/>
            <p:nvPr/>
          </p:nvSpPr>
          <p:spPr>
            <a:xfrm>
              <a:off x="6350800" y="3819650"/>
              <a:ext cx="146200" cy="14125"/>
            </a:xfrm>
            <a:custGeom>
              <a:avLst/>
              <a:gdLst/>
              <a:ahLst/>
              <a:cxnLst/>
              <a:rect l="l" t="t" r="r" b="b"/>
              <a:pathLst>
                <a:path w="5848" h="565" extrusionOk="0">
                  <a:moveTo>
                    <a:pt x="335" y="1"/>
                  </a:moveTo>
                  <a:cubicBezTo>
                    <a:pt x="0" y="1"/>
                    <a:pt x="0" y="564"/>
                    <a:pt x="335" y="564"/>
                  </a:cubicBezTo>
                  <a:cubicBezTo>
                    <a:pt x="351" y="564"/>
                    <a:pt x="367" y="563"/>
                    <a:pt x="385" y="560"/>
                  </a:cubicBezTo>
                  <a:lnTo>
                    <a:pt x="5508" y="560"/>
                  </a:lnTo>
                  <a:cubicBezTo>
                    <a:pt x="5848" y="529"/>
                    <a:pt x="5848" y="35"/>
                    <a:pt x="5508" y="5"/>
                  </a:cubicBezTo>
                  <a:lnTo>
                    <a:pt x="385" y="5"/>
                  </a:lnTo>
                  <a:cubicBezTo>
                    <a:pt x="367" y="2"/>
                    <a:pt x="351"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5" name="Google Shape;9595;p40"/>
            <p:cNvSpPr/>
            <p:nvPr/>
          </p:nvSpPr>
          <p:spPr>
            <a:xfrm>
              <a:off x="6415200" y="3951675"/>
              <a:ext cx="19300" cy="14700"/>
            </a:xfrm>
            <a:custGeom>
              <a:avLst/>
              <a:gdLst/>
              <a:ahLst/>
              <a:cxnLst/>
              <a:rect l="l" t="t" r="r" b="b"/>
              <a:pathLst>
                <a:path w="772" h="588" extrusionOk="0">
                  <a:moveTo>
                    <a:pt x="386" y="1"/>
                  </a:moveTo>
                  <a:cubicBezTo>
                    <a:pt x="316" y="1"/>
                    <a:pt x="247" y="32"/>
                    <a:pt x="185" y="94"/>
                  </a:cubicBezTo>
                  <a:cubicBezTo>
                    <a:pt x="0" y="248"/>
                    <a:pt x="124" y="587"/>
                    <a:pt x="370" y="587"/>
                  </a:cubicBezTo>
                  <a:cubicBezTo>
                    <a:pt x="648" y="587"/>
                    <a:pt x="772" y="248"/>
                    <a:pt x="587" y="94"/>
                  </a:cubicBezTo>
                  <a:cubicBezTo>
                    <a:pt x="525" y="32"/>
                    <a:pt x="455"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 name="Google Shape;9573;p40">
            <a:extLst>
              <a:ext uri="{FF2B5EF4-FFF2-40B4-BE49-F238E27FC236}">
                <a16:creationId xmlns:a16="http://schemas.microsoft.com/office/drawing/2014/main" id="{ABDE3882-A976-4506-8E16-A547CEDFAE2A}"/>
              </a:ext>
            </a:extLst>
          </p:cNvPr>
          <p:cNvSpPr/>
          <p:nvPr/>
        </p:nvSpPr>
        <p:spPr>
          <a:xfrm>
            <a:off x="1712347" y="2423199"/>
            <a:ext cx="807300" cy="807300"/>
          </a:xfrm>
          <a:prstGeom prst="rect">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9578;p40">
            <a:extLst>
              <a:ext uri="{FF2B5EF4-FFF2-40B4-BE49-F238E27FC236}">
                <a16:creationId xmlns:a16="http://schemas.microsoft.com/office/drawing/2014/main" id="{0010ED79-53C3-4245-A8B6-86B4263B52D4}"/>
              </a:ext>
            </a:extLst>
          </p:cNvPr>
          <p:cNvSpPr txBox="1">
            <a:spLocks/>
          </p:cNvSpPr>
          <p:nvPr/>
        </p:nvSpPr>
        <p:spPr>
          <a:xfrm>
            <a:off x="979710" y="3230499"/>
            <a:ext cx="2260200" cy="88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1pPr>
            <a:lvl2pPr marL="914400" marR="0" lvl="1"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2pPr>
            <a:lvl3pPr marL="1371600" marR="0" lvl="2"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3pPr>
            <a:lvl4pPr marL="1828800" marR="0" lvl="3"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4pPr>
            <a:lvl5pPr marL="2286000" marR="0" lvl="4"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5pPr>
            <a:lvl6pPr marL="2743200" marR="0" lvl="5"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6pPr>
            <a:lvl7pPr marL="3200400" marR="0" lvl="6"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7pPr>
            <a:lvl8pPr marL="3657600" marR="0" lvl="7"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8pPr>
            <a:lvl9pPr marL="4114800" marR="0" lvl="8"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9pPr>
          </a:lstStyle>
          <a:p>
            <a:pPr marL="0" indent="0"/>
            <a:r>
              <a:rPr lang="sv-SE" dirty="0"/>
              <a:t>AI-Enhanced Cyber Attack Strategies</a:t>
            </a:r>
          </a:p>
        </p:txBody>
      </p:sp>
      <p:grpSp>
        <p:nvGrpSpPr>
          <p:cNvPr id="90" name="Google Shape;21566;p82">
            <a:extLst>
              <a:ext uri="{FF2B5EF4-FFF2-40B4-BE49-F238E27FC236}">
                <a16:creationId xmlns:a16="http://schemas.microsoft.com/office/drawing/2014/main" id="{E6C908D4-D576-4615-93E4-17778B27A578}"/>
              </a:ext>
            </a:extLst>
          </p:cNvPr>
          <p:cNvGrpSpPr/>
          <p:nvPr/>
        </p:nvGrpSpPr>
        <p:grpSpPr>
          <a:xfrm>
            <a:off x="6940680" y="2618481"/>
            <a:ext cx="377886" cy="331255"/>
            <a:chOff x="4653179" y="2446590"/>
            <a:chExt cx="377886" cy="331255"/>
          </a:xfrm>
          <a:solidFill>
            <a:schemeClr val="accent1"/>
          </a:solidFill>
        </p:grpSpPr>
        <p:sp>
          <p:nvSpPr>
            <p:cNvPr id="91" name="Google Shape;21567;p82">
              <a:extLst>
                <a:ext uri="{FF2B5EF4-FFF2-40B4-BE49-F238E27FC236}">
                  <a16:creationId xmlns:a16="http://schemas.microsoft.com/office/drawing/2014/main" id="{21FCC36B-E7D8-4C2A-97FF-1EF9D845EDFD}"/>
                </a:ext>
              </a:extLst>
            </p:cNvPr>
            <p:cNvSpPr/>
            <p:nvPr/>
          </p:nvSpPr>
          <p:spPr>
            <a:xfrm>
              <a:off x="4767639" y="2584541"/>
              <a:ext cx="145941" cy="109177"/>
            </a:xfrm>
            <a:custGeom>
              <a:avLst/>
              <a:gdLst/>
              <a:ahLst/>
              <a:cxnLst/>
              <a:rect l="l" t="t" r="r" b="b"/>
              <a:pathLst>
                <a:path w="4585" h="3430" extrusionOk="0">
                  <a:moveTo>
                    <a:pt x="2370" y="310"/>
                  </a:moveTo>
                  <a:cubicBezTo>
                    <a:pt x="2560" y="310"/>
                    <a:pt x="2739" y="429"/>
                    <a:pt x="2810" y="608"/>
                  </a:cubicBezTo>
                  <a:lnTo>
                    <a:pt x="1929" y="608"/>
                  </a:lnTo>
                  <a:cubicBezTo>
                    <a:pt x="1989" y="453"/>
                    <a:pt x="2156" y="310"/>
                    <a:pt x="2370" y="310"/>
                  </a:cubicBezTo>
                  <a:close/>
                  <a:moveTo>
                    <a:pt x="3049" y="965"/>
                  </a:moveTo>
                  <a:cubicBezTo>
                    <a:pt x="3168" y="965"/>
                    <a:pt x="3275" y="1072"/>
                    <a:pt x="3275" y="1191"/>
                  </a:cubicBezTo>
                  <a:lnTo>
                    <a:pt x="3275" y="2192"/>
                  </a:lnTo>
                  <a:cubicBezTo>
                    <a:pt x="3275" y="2323"/>
                    <a:pt x="3239" y="2442"/>
                    <a:pt x="3203" y="2561"/>
                  </a:cubicBezTo>
                  <a:cubicBezTo>
                    <a:pt x="3203" y="2561"/>
                    <a:pt x="3203" y="2573"/>
                    <a:pt x="3179" y="2573"/>
                  </a:cubicBezTo>
                  <a:cubicBezTo>
                    <a:pt x="3037" y="2870"/>
                    <a:pt x="2727" y="3085"/>
                    <a:pt x="2382" y="3085"/>
                  </a:cubicBezTo>
                  <a:cubicBezTo>
                    <a:pt x="1894" y="3085"/>
                    <a:pt x="1489" y="2680"/>
                    <a:pt x="1489" y="2192"/>
                  </a:cubicBezTo>
                  <a:lnTo>
                    <a:pt x="1453" y="1191"/>
                  </a:lnTo>
                  <a:cubicBezTo>
                    <a:pt x="1453" y="1072"/>
                    <a:pt x="1560" y="965"/>
                    <a:pt x="1679" y="965"/>
                  </a:cubicBezTo>
                  <a:close/>
                  <a:moveTo>
                    <a:pt x="2275" y="1"/>
                  </a:moveTo>
                  <a:cubicBezTo>
                    <a:pt x="1870" y="1"/>
                    <a:pt x="1548" y="298"/>
                    <a:pt x="1465" y="668"/>
                  </a:cubicBezTo>
                  <a:cubicBezTo>
                    <a:pt x="1286" y="715"/>
                    <a:pt x="1144" y="834"/>
                    <a:pt x="1072" y="1013"/>
                  </a:cubicBezTo>
                  <a:lnTo>
                    <a:pt x="751" y="1013"/>
                  </a:lnTo>
                  <a:cubicBezTo>
                    <a:pt x="715" y="1013"/>
                    <a:pt x="667" y="1025"/>
                    <a:pt x="620" y="1072"/>
                  </a:cubicBezTo>
                  <a:lnTo>
                    <a:pt x="72" y="1632"/>
                  </a:lnTo>
                  <a:cubicBezTo>
                    <a:pt x="12" y="1715"/>
                    <a:pt x="12" y="1811"/>
                    <a:pt x="72" y="1870"/>
                  </a:cubicBezTo>
                  <a:cubicBezTo>
                    <a:pt x="96" y="1906"/>
                    <a:pt x="143" y="1918"/>
                    <a:pt x="191" y="1918"/>
                  </a:cubicBezTo>
                  <a:cubicBezTo>
                    <a:pt x="239" y="1918"/>
                    <a:pt x="274" y="1906"/>
                    <a:pt x="310" y="1858"/>
                  </a:cubicBezTo>
                  <a:lnTo>
                    <a:pt x="798" y="1334"/>
                  </a:lnTo>
                  <a:lnTo>
                    <a:pt x="1013" y="1334"/>
                  </a:lnTo>
                  <a:lnTo>
                    <a:pt x="1013" y="1739"/>
                  </a:lnTo>
                  <a:lnTo>
                    <a:pt x="739" y="1739"/>
                  </a:lnTo>
                  <a:cubicBezTo>
                    <a:pt x="691" y="1739"/>
                    <a:pt x="655" y="1763"/>
                    <a:pt x="608" y="1799"/>
                  </a:cubicBezTo>
                  <a:lnTo>
                    <a:pt x="60" y="2370"/>
                  </a:lnTo>
                  <a:cubicBezTo>
                    <a:pt x="1" y="2442"/>
                    <a:pt x="1" y="2549"/>
                    <a:pt x="60" y="2608"/>
                  </a:cubicBezTo>
                  <a:cubicBezTo>
                    <a:pt x="84" y="2632"/>
                    <a:pt x="131" y="2656"/>
                    <a:pt x="179" y="2656"/>
                  </a:cubicBezTo>
                  <a:cubicBezTo>
                    <a:pt x="215" y="2656"/>
                    <a:pt x="262" y="2632"/>
                    <a:pt x="298" y="2596"/>
                  </a:cubicBezTo>
                  <a:lnTo>
                    <a:pt x="786" y="2072"/>
                  </a:lnTo>
                  <a:lnTo>
                    <a:pt x="989" y="2072"/>
                  </a:lnTo>
                  <a:lnTo>
                    <a:pt x="989" y="2192"/>
                  </a:lnTo>
                  <a:cubicBezTo>
                    <a:pt x="989" y="2275"/>
                    <a:pt x="1013" y="2382"/>
                    <a:pt x="1024" y="2477"/>
                  </a:cubicBezTo>
                  <a:lnTo>
                    <a:pt x="846" y="2477"/>
                  </a:lnTo>
                  <a:cubicBezTo>
                    <a:pt x="798" y="2477"/>
                    <a:pt x="763" y="2489"/>
                    <a:pt x="727" y="2525"/>
                  </a:cubicBezTo>
                  <a:lnTo>
                    <a:pt x="179" y="3096"/>
                  </a:lnTo>
                  <a:cubicBezTo>
                    <a:pt x="120" y="3168"/>
                    <a:pt x="120" y="3275"/>
                    <a:pt x="179" y="3335"/>
                  </a:cubicBezTo>
                  <a:cubicBezTo>
                    <a:pt x="203" y="3370"/>
                    <a:pt x="251" y="3382"/>
                    <a:pt x="298" y="3382"/>
                  </a:cubicBezTo>
                  <a:cubicBezTo>
                    <a:pt x="334" y="3382"/>
                    <a:pt x="382" y="3370"/>
                    <a:pt x="417" y="3323"/>
                  </a:cubicBezTo>
                  <a:lnTo>
                    <a:pt x="905" y="2799"/>
                  </a:lnTo>
                  <a:lnTo>
                    <a:pt x="1274" y="2799"/>
                  </a:lnTo>
                  <a:cubicBezTo>
                    <a:pt x="1501" y="3168"/>
                    <a:pt x="1906" y="3430"/>
                    <a:pt x="2346" y="3430"/>
                  </a:cubicBezTo>
                  <a:cubicBezTo>
                    <a:pt x="2810" y="3430"/>
                    <a:pt x="3215" y="3168"/>
                    <a:pt x="3418" y="2799"/>
                  </a:cubicBezTo>
                  <a:lnTo>
                    <a:pt x="3775" y="2799"/>
                  </a:lnTo>
                  <a:lnTo>
                    <a:pt x="4275" y="3323"/>
                  </a:lnTo>
                  <a:cubicBezTo>
                    <a:pt x="4299" y="3346"/>
                    <a:pt x="4346" y="3382"/>
                    <a:pt x="4382" y="3382"/>
                  </a:cubicBezTo>
                  <a:cubicBezTo>
                    <a:pt x="4430" y="3382"/>
                    <a:pt x="4477" y="3370"/>
                    <a:pt x="4501" y="3335"/>
                  </a:cubicBezTo>
                  <a:cubicBezTo>
                    <a:pt x="4584" y="3275"/>
                    <a:pt x="4584" y="3156"/>
                    <a:pt x="4501" y="3096"/>
                  </a:cubicBezTo>
                  <a:lnTo>
                    <a:pt x="3953" y="2525"/>
                  </a:lnTo>
                  <a:cubicBezTo>
                    <a:pt x="3930" y="2501"/>
                    <a:pt x="3882" y="2477"/>
                    <a:pt x="3834" y="2477"/>
                  </a:cubicBezTo>
                  <a:lnTo>
                    <a:pt x="3537" y="2477"/>
                  </a:lnTo>
                  <a:cubicBezTo>
                    <a:pt x="3549" y="2382"/>
                    <a:pt x="3572" y="2299"/>
                    <a:pt x="3572" y="2192"/>
                  </a:cubicBezTo>
                  <a:lnTo>
                    <a:pt x="3572" y="2072"/>
                  </a:lnTo>
                  <a:lnTo>
                    <a:pt x="3763" y="2072"/>
                  </a:lnTo>
                  <a:lnTo>
                    <a:pt x="4251" y="2596"/>
                  </a:lnTo>
                  <a:cubicBezTo>
                    <a:pt x="4287" y="2620"/>
                    <a:pt x="4322" y="2656"/>
                    <a:pt x="4370" y="2656"/>
                  </a:cubicBezTo>
                  <a:cubicBezTo>
                    <a:pt x="4418" y="2656"/>
                    <a:pt x="4465" y="2632"/>
                    <a:pt x="4489" y="2608"/>
                  </a:cubicBezTo>
                  <a:cubicBezTo>
                    <a:pt x="4561" y="2549"/>
                    <a:pt x="4561" y="2430"/>
                    <a:pt x="4489" y="2370"/>
                  </a:cubicBezTo>
                  <a:lnTo>
                    <a:pt x="3941" y="1799"/>
                  </a:lnTo>
                  <a:cubicBezTo>
                    <a:pt x="3906" y="1775"/>
                    <a:pt x="3870" y="1739"/>
                    <a:pt x="3822" y="1739"/>
                  </a:cubicBezTo>
                  <a:lnTo>
                    <a:pt x="3549" y="1739"/>
                  </a:lnTo>
                  <a:lnTo>
                    <a:pt x="3549" y="1334"/>
                  </a:lnTo>
                  <a:lnTo>
                    <a:pt x="3751" y="1334"/>
                  </a:lnTo>
                  <a:lnTo>
                    <a:pt x="4239" y="1858"/>
                  </a:lnTo>
                  <a:cubicBezTo>
                    <a:pt x="4263" y="1894"/>
                    <a:pt x="4311" y="1918"/>
                    <a:pt x="4358" y="1918"/>
                  </a:cubicBezTo>
                  <a:cubicBezTo>
                    <a:pt x="4406" y="1918"/>
                    <a:pt x="4442" y="1906"/>
                    <a:pt x="4477" y="1870"/>
                  </a:cubicBezTo>
                  <a:cubicBezTo>
                    <a:pt x="4549" y="1811"/>
                    <a:pt x="4549" y="1691"/>
                    <a:pt x="4477" y="1632"/>
                  </a:cubicBezTo>
                  <a:lnTo>
                    <a:pt x="3930" y="1072"/>
                  </a:lnTo>
                  <a:cubicBezTo>
                    <a:pt x="3894" y="1037"/>
                    <a:pt x="3846" y="1013"/>
                    <a:pt x="3787" y="1013"/>
                  </a:cubicBezTo>
                  <a:lnTo>
                    <a:pt x="3477" y="1013"/>
                  </a:lnTo>
                  <a:cubicBezTo>
                    <a:pt x="3406" y="846"/>
                    <a:pt x="3251" y="715"/>
                    <a:pt x="3072" y="668"/>
                  </a:cubicBezTo>
                  <a:cubicBezTo>
                    <a:pt x="3001" y="287"/>
                    <a:pt x="2679" y="1"/>
                    <a:pt x="22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21568;p82">
              <a:extLst>
                <a:ext uri="{FF2B5EF4-FFF2-40B4-BE49-F238E27FC236}">
                  <a16:creationId xmlns:a16="http://schemas.microsoft.com/office/drawing/2014/main" id="{54E3B6F0-C138-4946-A642-710FAD6AB669}"/>
                </a:ext>
              </a:extLst>
            </p:cNvPr>
            <p:cNvSpPr/>
            <p:nvPr/>
          </p:nvSpPr>
          <p:spPr>
            <a:xfrm>
              <a:off x="4794918" y="2446590"/>
              <a:ext cx="96286" cy="53856"/>
            </a:xfrm>
            <a:custGeom>
              <a:avLst/>
              <a:gdLst/>
              <a:ahLst/>
              <a:cxnLst/>
              <a:rect l="l" t="t" r="r" b="b"/>
              <a:pathLst>
                <a:path w="3025" h="1692" extrusionOk="0">
                  <a:moveTo>
                    <a:pt x="1525" y="1"/>
                  </a:moveTo>
                  <a:cubicBezTo>
                    <a:pt x="691" y="1"/>
                    <a:pt x="25" y="680"/>
                    <a:pt x="25" y="1513"/>
                  </a:cubicBezTo>
                  <a:cubicBezTo>
                    <a:pt x="1" y="1596"/>
                    <a:pt x="84" y="1692"/>
                    <a:pt x="167" y="1692"/>
                  </a:cubicBezTo>
                  <a:cubicBezTo>
                    <a:pt x="263" y="1692"/>
                    <a:pt x="346" y="1608"/>
                    <a:pt x="346" y="1513"/>
                  </a:cubicBezTo>
                  <a:cubicBezTo>
                    <a:pt x="346" y="870"/>
                    <a:pt x="870" y="346"/>
                    <a:pt x="1513" y="346"/>
                  </a:cubicBezTo>
                  <a:cubicBezTo>
                    <a:pt x="2144" y="346"/>
                    <a:pt x="2668" y="870"/>
                    <a:pt x="2668" y="1513"/>
                  </a:cubicBezTo>
                  <a:cubicBezTo>
                    <a:pt x="2668" y="1596"/>
                    <a:pt x="2739" y="1692"/>
                    <a:pt x="2846" y="1692"/>
                  </a:cubicBezTo>
                  <a:cubicBezTo>
                    <a:pt x="2954" y="1692"/>
                    <a:pt x="3025" y="1608"/>
                    <a:pt x="3025" y="1513"/>
                  </a:cubicBezTo>
                  <a:cubicBezTo>
                    <a:pt x="3025" y="680"/>
                    <a:pt x="2358" y="1"/>
                    <a:pt x="1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21569;p82">
              <a:extLst>
                <a:ext uri="{FF2B5EF4-FFF2-40B4-BE49-F238E27FC236}">
                  <a16:creationId xmlns:a16="http://schemas.microsoft.com/office/drawing/2014/main" id="{342501E1-71F0-498F-8AC3-1A96956C5403}"/>
                </a:ext>
              </a:extLst>
            </p:cNvPr>
            <p:cNvSpPr/>
            <p:nvPr/>
          </p:nvSpPr>
          <p:spPr>
            <a:xfrm>
              <a:off x="4816530" y="2465179"/>
              <a:ext cx="53856" cy="32244"/>
            </a:xfrm>
            <a:custGeom>
              <a:avLst/>
              <a:gdLst/>
              <a:ahLst/>
              <a:cxnLst/>
              <a:rect l="l" t="t" r="r" b="b"/>
              <a:pathLst>
                <a:path w="1692" h="1013" extrusionOk="0">
                  <a:moveTo>
                    <a:pt x="834" y="0"/>
                  </a:moveTo>
                  <a:cubicBezTo>
                    <a:pt x="370" y="0"/>
                    <a:pt x="0" y="369"/>
                    <a:pt x="0" y="834"/>
                  </a:cubicBezTo>
                  <a:cubicBezTo>
                    <a:pt x="0" y="929"/>
                    <a:pt x="72" y="1012"/>
                    <a:pt x="179" y="1012"/>
                  </a:cubicBezTo>
                  <a:cubicBezTo>
                    <a:pt x="274" y="1012"/>
                    <a:pt x="358" y="941"/>
                    <a:pt x="358" y="834"/>
                  </a:cubicBezTo>
                  <a:cubicBezTo>
                    <a:pt x="358" y="572"/>
                    <a:pt x="572" y="346"/>
                    <a:pt x="846" y="346"/>
                  </a:cubicBezTo>
                  <a:cubicBezTo>
                    <a:pt x="1108" y="346"/>
                    <a:pt x="1334" y="572"/>
                    <a:pt x="1334" y="834"/>
                  </a:cubicBezTo>
                  <a:cubicBezTo>
                    <a:pt x="1334" y="929"/>
                    <a:pt x="1405" y="1012"/>
                    <a:pt x="1513" y="1012"/>
                  </a:cubicBezTo>
                  <a:cubicBezTo>
                    <a:pt x="1620" y="1012"/>
                    <a:pt x="1691" y="941"/>
                    <a:pt x="1691" y="834"/>
                  </a:cubicBezTo>
                  <a:cubicBezTo>
                    <a:pt x="1667" y="369"/>
                    <a:pt x="1286" y="0"/>
                    <a:pt x="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21570;p82">
              <a:extLst>
                <a:ext uri="{FF2B5EF4-FFF2-40B4-BE49-F238E27FC236}">
                  <a16:creationId xmlns:a16="http://schemas.microsoft.com/office/drawing/2014/main" id="{BEFA17BD-F602-4F35-B2ED-4D38D06AE6D6}"/>
                </a:ext>
              </a:extLst>
            </p:cNvPr>
            <p:cNvSpPr/>
            <p:nvPr/>
          </p:nvSpPr>
          <p:spPr>
            <a:xfrm>
              <a:off x="4653179" y="2522409"/>
              <a:ext cx="377886" cy="255436"/>
            </a:xfrm>
            <a:custGeom>
              <a:avLst/>
              <a:gdLst/>
              <a:ahLst/>
              <a:cxnLst/>
              <a:rect l="l" t="t" r="r" b="b"/>
              <a:pathLst>
                <a:path w="11872" h="8025" extrusionOk="0">
                  <a:moveTo>
                    <a:pt x="11526" y="6822"/>
                  </a:moveTo>
                  <a:lnTo>
                    <a:pt x="11526" y="7025"/>
                  </a:lnTo>
                  <a:cubicBezTo>
                    <a:pt x="11526" y="7382"/>
                    <a:pt x="11228" y="7680"/>
                    <a:pt x="10871" y="7680"/>
                  </a:cubicBezTo>
                  <a:lnTo>
                    <a:pt x="1025" y="7680"/>
                  </a:lnTo>
                  <a:cubicBezTo>
                    <a:pt x="668" y="7680"/>
                    <a:pt x="370" y="7382"/>
                    <a:pt x="370" y="7025"/>
                  </a:cubicBezTo>
                  <a:lnTo>
                    <a:pt x="370" y="6822"/>
                  </a:lnTo>
                  <a:lnTo>
                    <a:pt x="4537" y="6822"/>
                  </a:lnTo>
                  <a:lnTo>
                    <a:pt x="4728" y="6953"/>
                  </a:lnTo>
                  <a:cubicBezTo>
                    <a:pt x="4751" y="6965"/>
                    <a:pt x="4787" y="6989"/>
                    <a:pt x="4835" y="6989"/>
                  </a:cubicBezTo>
                  <a:lnTo>
                    <a:pt x="7073" y="6989"/>
                  </a:lnTo>
                  <a:cubicBezTo>
                    <a:pt x="7109" y="6989"/>
                    <a:pt x="7156" y="6965"/>
                    <a:pt x="7180" y="6953"/>
                  </a:cubicBezTo>
                  <a:lnTo>
                    <a:pt x="7371" y="6822"/>
                  </a:lnTo>
                  <a:close/>
                  <a:moveTo>
                    <a:pt x="1537" y="0"/>
                  </a:moveTo>
                  <a:cubicBezTo>
                    <a:pt x="977" y="0"/>
                    <a:pt x="513" y="465"/>
                    <a:pt x="513" y="1036"/>
                  </a:cubicBezTo>
                  <a:lnTo>
                    <a:pt x="513" y="6477"/>
                  </a:lnTo>
                  <a:lnTo>
                    <a:pt x="179" y="6477"/>
                  </a:lnTo>
                  <a:cubicBezTo>
                    <a:pt x="96" y="6477"/>
                    <a:pt x="1" y="6549"/>
                    <a:pt x="1" y="6656"/>
                  </a:cubicBezTo>
                  <a:lnTo>
                    <a:pt x="1" y="7025"/>
                  </a:lnTo>
                  <a:cubicBezTo>
                    <a:pt x="1" y="7584"/>
                    <a:pt x="453" y="8025"/>
                    <a:pt x="1001" y="8025"/>
                  </a:cubicBezTo>
                  <a:lnTo>
                    <a:pt x="10859" y="8025"/>
                  </a:lnTo>
                  <a:cubicBezTo>
                    <a:pt x="11407" y="8025"/>
                    <a:pt x="11848" y="7584"/>
                    <a:pt x="11848" y="7025"/>
                  </a:cubicBezTo>
                  <a:lnTo>
                    <a:pt x="11848" y="6656"/>
                  </a:lnTo>
                  <a:cubicBezTo>
                    <a:pt x="11871" y="6549"/>
                    <a:pt x="11800" y="6477"/>
                    <a:pt x="11705" y="6477"/>
                  </a:cubicBezTo>
                  <a:lnTo>
                    <a:pt x="11371" y="6477"/>
                  </a:lnTo>
                  <a:lnTo>
                    <a:pt x="11371" y="1036"/>
                  </a:lnTo>
                  <a:cubicBezTo>
                    <a:pt x="11371" y="465"/>
                    <a:pt x="10919" y="0"/>
                    <a:pt x="10347" y="0"/>
                  </a:cubicBezTo>
                  <a:lnTo>
                    <a:pt x="9609" y="0"/>
                  </a:lnTo>
                  <a:cubicBezTo>
                    <a:pt x="9514" y="0"/>
                    <a:pt x="9431" y="84"/>
                    <a:pt x="9431" y="179"/>
                  </a:cubicBezTo>
                  <a:cubicBezTo>
                    <a:pt x="9431" y="274"/>
                    <a:pt x="9502" y="357"/>
                    <a:pt x="9609" y="357"/>
                  </a:cubicBezTo>
                  <a:lnTo>
                    <a:pt x="10347" y="357"/>
                  </a:lnTo>
                  <a:cubicBezTo>
                    <a:pt x="10716" y="357"/>
                    <a:pt x="11038" y="679"/>
                    <a:pt x="11038" y="1048"/>
                  </a:cubicBezTo>
                  <a:lnTo>
                    <a:pt x="11038" y="6489"/>
                  </a:lnTo>
                  <a:lnTo>
                    <a:pt x="10645" y="6489"/>
                  </a:lnTo>
                  <a:lnTo>
                    <a:pt x="10645" y="1048"/>
                  </a:lnTo>
                  <a:cubicBezTo>
                    <a:pt x="10645" y="881"/>
                    <a:pt x="10514" y="750"/>
                    <a:pt x="10347" y="750"/>
                  </a:cubicBezTo>
                  <a:lnTo>
                    <a:pt x="1572" y="750"/>
                  </a:lnTo>
                  <a:cubicBezTo>
                    <a:pt x="1406" y="750"/>
                    <a:pt x="1275" y="881"/>
                    <a:pt x="1275" y="1048"/>
                  </a:cubicBezTo>
                  <a:lnTo>
                    <a:pt x="1275" y="3298"/>
                  </a:lnTo>
                  <a:cubicBezTo>
                    <a:pt x="1275" y="3382"/>
                    <a:pt x="1346" y="3477"/>
                    <a:pt x="1453" y="3477"/>
                  </a:cubicBezTo>
                  <a:cubicBezTo>
                    <a:pt x="1537" y="3477"/>
                    <a:pt x="1632" y="3393"/>
                    <a:pt x="1632" y="3298"/>
                  </a:cubicBezTo>
                  <a:lnTo>
                    <a:pt x="1632" y="1096"/>
                  </a:lnTo>
                  <a:lnTo>
                    <a:pt x="10300" y="1096"/>
                  </a:lnTo>
                  <a:lnTo>
                    <a:pt x="10300" y="6489"/>
                  </a:lnTo>
                  <a:lnTo>
                    <a:pt x="7323" y="6489"/>
                  </a:lnTo>
                  <a:cubicBezTo>
                    <a:pt x="7299" y="6489"/>
                    <a:pt x="7252" y="6513"/>
                    <a:pt x="7228" y="6525"/>
                  </a:cubicBezTo>
                  <a:lnTo>
                    <a:pt x="7026" y="6656"/>
                  </a:lnTo>
                  <a:lnTo>
                    <a:pt x="4882" y="6656"/>
                  </a:lnTo>
                  <a:lnTo>
                    <a:pt x="4692" y="6525"/>
                  </a:lnTo>
                  <a:cubicBezTo>
                    <a:pt x="4668" y="6513"/>
                    <a:pt x="4632" y="6489"/>
                    <a:pt x="4585" y="6489"/>
                  </a:cubicBezTo>
                  <a:lnTo>
                    <a:pt x="1596" y="6489"/>
                  </a:lnTo>
                  <a:lnTo>
                    <a:pt x="1596" y="4155"/>
                  </a:lnTo>
                  <a:cubicBezTo>
                    <a:pt x="1596" y="4072"/>
                    <a:pt x="1525" y="3977"/>
                    <a:pt x="1418" y="3977"/>
                  </a:cubicBezTo>
                  <a:cubicBezTo>
                    <a:pt x="1311" y="3977"/>
                    <a:pt x="1239" y="4048"/>
                    <a:pt x="1239" y="4155"/>
                  </a:cubicBezTo>
                  <a:lnTo>
                    <a:pt x="1239" y="6489"/>
                  </a:lnTo>
                  <a:lnTo>
                    <a:pt x="858" y="6489"/>
                  </a:lnTo>
                  <a:lnTo>
                    <a:pt x="858" y="1048"/>
                  </a:lnTo>
                  <a:cubicBezTo>
                    <a:pt x="858" y="679"/>
                    <a:pt x="1168" y="357"/>
                    <a:pt x="1537" y="357"/>
                  </a:cubicBezTo>
                  <a:lnTo>
                    <a:pt x="8871" y="357"/>
                  </a:lnTo>
                  <a:cubicBezTo>
                    <a:pt x="8966" y="357"/>
                    <a:pt x="9050" y="286"/>
                    <a:pt x="9050" y="179"/>
                  </a:cubicBezTo>
                  <a:cubicBezTo>
                    <a:pt x="9050" y="95"/>
                    <a:pt x="8978" y="0"/>
                    <a:pt x="88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21826;p82">
            <a:extLst>
              <a:ext uri="{FF2B5EF4-FFF2-40B4-BE49-F238E27FC236}">
                <a16:creationId xmlns:a16="http://schemas.microsoft.com/office/drawing/2014/main" id="{D2B45622-8FD4-4218-9FFD-89D1F6D8EC5F}"/>
              </a:ext>
            </a:extLst>
          </p:cNvPr>
          <p:cNvGrpSpPr/>
          <p:nvPr/>
        </p:nvGrpSpPr>
        <p:grpSpPr>
          <a:xfrm>
            <a:off x="1860043" y="2701403"/>
            <a:ext cx="499533" cy="305136"/>
            <a:chOff x="7009649" y="1541981"/>
            <a:chExt cx="524940" cy="320655"/>
          </a:xfrm>
          <a:solidFill>
            <a:schemeClr val="accent1"/>
          </a:solidFill>
        </p:grpSpPr>
        <p:sp>
          <p:nvSpPr>
            <p:cNvPr id="96" name="Google Shape;21827;p82">
              <a:extLst>
                <a:ext uri="{FF2B5EF4-FFF2-40B4-BE49-F238E27FC236}">
                  <a16:creationId xmlns:a16="http://schemas.microsoft.com/office/drawing/2014/main" id="{6A2F1D36-FABC-4B35-9E93-9CFD18CFE870}"/>
                </a:ext>
              </a:extLst>
            </p:cNvPr>
            <p:cNvSpPr/>
            <p:nvPr/>
          </p:nvSpPr>
          <p:spPr>
            <a:xfrm>
              <a:off x="7009649" y="1541981"/>
              <a:ext cx="524940" cy="320655"/>
            </a:xfrm>
            <a:custGeom>
              <a:avLst/>
              <a:gdLst/>
              <a:ahLst/>
              <a:cxnLst/>
              <a:rect l="l" t="t" r="r" b="b"/>
              <a:pathLst>
                <a:path w="16492" h="10074" extrusionOk="0">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1828;p82">
              <a:extLst>
                <a:ext uri="{FF2B5EF4-FFF2-40B4-BE49-F238E27FC236}">
                  <a16:creationId xmlns:a16="http://schemas.microsoft.com/office/drawing/2014/main" id="{07751892-1AB2-45FC-9CE4-E2AA86CBA84E}"/>
                </a:ext>
              </a:extLst>
            </p:cNvPr>
            <p:cNvSpPr/>
            <p:nvPr/>
          </p:nvSpPr>
          <p:spPr>
            <a:xfrm>
              <a:off x="7110104" y="1604909"/>
              <a:ext cx="61782" cy="41697"/>
            </a:xfrm>
            <a:custGeom>
              <a:avLst/>
              <a:gdLst/>
              <a:ahLst/>
              <a:cxnLst/>
              <a:rect l="l" t="t" r="r" b="b"/>
              <a:pathLst>
                <a:path w="1941" h="1310" extrusionOk="0">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1829;p82">
              <a:extLst>
                <a:ext uri="{FF2B5EF4-FFF2-40B4-BE49-F238E27FC236}">
                  <a16:creationId xmlns:a16="http://schemas.microsoft.com/office/drawing/2014/main" id="{2EE5839D-B20A-40FD-BA17-390CD830848D}"/>
                </a:ext>
              </a:extLst>
            </p:cNvPr>
            <p:cNvSpPr/>
            <p:nvPr/>
          </p:nvSpPr>
          <p:spPr>
            <a:xfrm>
              <a:off x="7110455" y="1655296"/>
              <a:ext cx="96700" cy="15183"/>
            </a:xfrm>
            <a:custGeom>
              <a:avLst/>
              <a:gdLst/>
              <a:ahLst/>
              <a:cxnLst/>
              <a:rect l="l" t="t" r="r" b="b"/>
              <a:pathLst>
                <a:path w="3038" h="477" extrusionOk="0">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1830;p82">
              <a:extLst>
                <a:ext uri="{FF2B5EF4-FFF2-40B4-BE49-F238E27FC236}">
                  <a16:creationId xmlns:a16="http://schemas.microsoft.com/office/drawing/2014/main" id="{20DDBA1B-75BE-4733-86DC-B6A71F55FED5}"/>
                </a:ext>
              </a:extLst>
            </p:cNvPr>
            <p:cNvSpPr/>
            <p:nvPr/>
          </p:nvSpPr>
          <p:spPr>
            <a:xfrm>
              <a:off x="7146104" y="1676909"/>
              <a:ext cx="61050" cy="41729"/>
            </a:xfrm>
            <a:custGeom>
              <a:avLst/>
              <a:gdLst/>
              <a:ahLst/>
              <a:cxnLst/>
              <a:rect l="l" t="t" r="r" b="b"/>
              <a:pathLst>
                <a:path w="1918" h="1311" extrusionOk="0">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1831;p82">
              <a:extLst>
                <a:ext uri="{FF2B5EF4-FFF2-40B4-BE49-F238E27FC236}">
                  <a16:creationId xmlns:a16="http://schemas.microsoft.com/office/drawing/2014/main" id="{0BA3B853-25F7-4DCF-9E6B-5ADBC09A7937}"/>
                </a:ext>
              </a:extLst>
            </p:cNvPr>
            <p:cNvSpPr/>
            <p:nvPr/>
          </p:nvSpPr>
          <p:spPr>
            <a:xfrm>
              <a:off x="7110455" y="1726563"/>
              <a:ext cx="96700" cy="15183"/>
            </a:xfrm>
            <a:custGeom>
              <a:avLst/>
              <a:gdLst/>
              <a:ahLst/>
              <a:cxnLst/>
              <a:rect l="l" t="t" r="r" b="b"/>
              <a:pathLst>
                <a:path w="3038" h="477" extrusionOk="0">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21832;p82">
              <a:extLst>
                <a:ext uri="{FF2B5EF4-FFF2-40B4-BE49-F238E27FC236}">
                  <a16:creationId xmlns:a16="http://schemas.microsoft.com/office/drawing/2014/main" id="{E92D5C70-3048-4619-870D-40C2208889F0}"/>
                </a:ext>
              </a:extLst>
            </p:cNvPr>
            <p:cNvSpPr/>
            <p:nvPr/>
          </p:nvSpPr>
          <p:spPr>
            <a:xfrm>
              <a:off x="7262825" y="1636739"/>
              <a:ext cx="48541" cy="80371"/>
            </a:xfrm>
            <a:custGeom>
              <a:avLst/>
              <a:gdLst/>
              <a:ahLst/>
              <a:cxnLst/>
              <a:rect l="l" t="t" r="r" b="b"/>
              <a:pathLst>
                <a:path w="1525" h="2525" extrusionOk="0">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833;p82">
              <a:extLst>
                <a:ext uri="{FF2B5EF4-FFF2-40B4-BE49-F238E27FC236}">
                  <a16:creationId xmlns:a16="http://schemas.microsoft.com/office/drawing/2014/main" id="{B78C16B5-2F66-4537-A1B6-618FA9353038}"/>
                </a:ext>
              </a:extLst>
            </p:cNvPr>
            <p:cNvSpPr/>
            <p:nvPr/>
          </p:nvSpPr>
          <p:spPr>
            <a:xfrm>
              <a:off x="7380691" y="1636357"/>
              <a:ext cx="48891" cy="80371"/>
            </a:xfrm>
            <a:custGeom>
              <a:avLst/>
              <a:gdLst/>
              <a:ahLst/>
              <a:cxnLst/>
              <a:rect l="l" t="t" r="r" b="b"/>
              <a:pathLst>
                <a:path w="1536" h="2525" extrusionOk="0">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21834;p82">
              <a:extLst>
                <a:ext uri="{FF2B5EF4-FFF2-40B4-BE49-F238E27FC236}">
                  <a16:creationId xmlns:a16="http://schemas.microsoft.com/office/drawing/2014/main" id="{8CA126B8-3F20-4A79-8541-B6666FAF6620}"/>
                </a:ext>
              </a:extLst>
            </p:cNvPr>
            <p:cNvSpPr/>
            <p:nvPr/>
          </p:nvSpPr>
          <p:spPr>
            <a:xfrm>
              <a:off x="7321933" y="1626744"/>
              <a:ext cx="48923" cy="99851"/>
            </a:xfrm>
            <a:custGeom>
              <a:avLst/>
              <a:gdLst/>
              <a:ahLst/>
              <a:cxnLst/>
              <a:rect l="l" t="t" r="r" b="b"/>
              <a:pathLst>
                <a:path w="1537" h="3137" extrusionOk="0">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582"/>
                                        </p:tgtEl>
                                        <p:attrNameLst>
                                          <p:attrName>style.visibility</p:attrName>
                                        </p:attrNameLst>
                                      </p:cBhvr>
                                      <p:to>
                                        <p:strVal val="visible"/>
                                      </p:to>
                                    </p:set>
                                    <p:animEffect transition="in" filter="randombar(horizontal)">
                                      <p:cBhvr>
                                        <p:cTn id="7" dur="750"/>
                                        <p:tgtEl>
                                          <p:spTgt spid="958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randombar(horizontal)">
                                      <p:cBhvr>
                                        <p:cTn id="11" dur="750"/>
                                        <p:tgtEl>
                                          <p:spTgt spid="4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randombar(horizontal)">
                                      <p:cBhvr>
                                        <p:cTn id="14" dur="750"/>
                                        <p:tgtEl>
                                          <p:spTgt spid="47"/>
                                        </p:tgtEl>
                                      </p:cBhvr>
                                    </p:animEffect>
                                  </p:childTnLst>
                                </p:cTn>
                              </p:par>
                              <p:par>
                                <p:cTn id="15" presetID="14" presetClass="entr" presetSubtype="1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randombar(horizontal)">
                                      <p:cBhvr>
                                        <p:cTn id="17" dur="750"/>
                                        <p:tgtEl>
                                          <p:spTgt spid="95"/>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9574"/>
                                        </p:tgtEl>
                                        <p:attrNameLst>
                                          <p:attrName>style.visibility</p:attrName>
                                        </p:attrNameLst>
                                      </p:cBhvr>
                                      <p:to>
                                        <p:strVal val="visible"/>
                                      </p:to>
                                    </p:set>
                                    <p:animEffect transition="in" filter="randombar(horizontal)">
                                      <p:cBhvr>
                                        <p:cTn id="21" dur="750"/>
                                        <p:tgtEl>
                                          <p:spTgt spid="957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580">
                                            <p:txEl>
                                              <p:pRg st="0" end="0"/>
                                            </p:txEl>
                                          </p:spTgt>
                                        </p:tgtEl>
                                        <p:attrNameLst>
                                          <p:attrName>style.visibility</p:attrName>
                                        </p:attrNameLst>
                                      </p:cBhvr>
                                      <p:to>
                                        <p:strVal val="visible"/>
                                      </p:to>
                                    </p:set>
                                    <p:animEffect transition="in" filter="randombar(horizontal)">
                                      <p:cBhvr>
                                        <p:cTn id="24" dur="750"/>
                                        <p:tgtEl>
                                          <p:spTgt spid="9580">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9589"/>
                                        </p:tgtEl>
                                        <p:attrNameLst>
                                          <p:attrName>style.visibility</p:attrName>
                                        </p:attrNameLst>
                                      </p:cBhvr>
                                      <p:to>
                                        <p:strVal val="visible"/>
                                      </p:to>
                                    </p:set>
                                    <p:animEffect transition="in" filter="randombar(horizontal)">
                                      <p:cBhvr>
                                        <p:cTn id="27" dur="750"/>
                                        <p:tgtEl>
                                          <p:spTgt spid="9589"/>
                                        </p:tgtEl>
                                      </p:cBhvr>
                                    </p:animEffect>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9575"/>
                                        </p:tgtEl>
                                        <p:attrNameLst>
                                          <p:attrName>style.visibility</p:attrName>
                                        </p:attrNameLst>
                                      </p:cBhvr>
                                      <p:to>
                                        <p:strVal val="visible"/>
                                      </p:to>
                                    </p:set>
                                    <p:animEffect transition="in" filter="randombar(horizontal)">
                                      <p:cBhvr>
                                        <p:cTn id="31" dur="750"/>
                                        <p:tgtEl>
                                          <p:spTgt spid="957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581">
                                            <p:txEl>
                                              <p:pRg st="0" end="0"/>
                                            </p:txEl>
                                          </p:spTgt>
                                        </p:tgtEl>
                                        <p:attrNameLst>
                                          <p:attrName>style.visibility</p:attrName>
                                        </p:attrNameLst>
                                      </p:cBhvr>
                                      <p:to>
                                        <p:strVal val="visible"/>
                                      </p:to>
                                    </p:set>
                                    <p:animEffect transition="in" filter="randombar(horizontal)">
                                      <p:cBhvr>
                                        <p:cTn id="34" dur="750"/>
                                        <p:tgtEl>
                                          <p:spTgt spid="9581">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randombar(horizontal)">
                                      <p:cBhvr>
                                        <p:cTn id="37" dur="7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 grpId="0" animBg="1"/>
      <p:bldP spid="9575" grpId="0" animBg="1"/>
      <p:bldP spid="9580" grpId="0" build="p"/>
      <p:bldP spid="9581" grpId="0" build="p"/>
      <p:bldP spid="9582" grpId="0"/>
      <p:bldP spid="44"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43"/>
        <p:cNvGrpSpPr/>
        <p:nvPr/>
      </p:nvGrpSpPr>
      <p:grpSpPr>
        <a:xfrm>
          <a:off x="0" y="0"/>
          <a:ext cx="0" cy="0"/>
          <a:chOff x="0" y="0"/>
          <a:chExt cx="0" cy="0"/>
        </a:xfrm>
      </p:grpSpPr>
      <p:pic>
        <p:nvPicPr>
          <p:cNvPr id="9744" name="Google Shape;9744;p49"/>
          <p:cNvPicPr preferRelativeResize="0"/>
          <p:nvPr/>
        </p:nvPicPr>
        <p:blipFill rotWithShape="1">
          <a:blip r:embed="rId3">
            <a:alphaModFix amt="50000"/>
          </a:blip>
          <a:srcRect b="17790"/>
          <a:stretch/>
        </p:blipFill>
        <p:spPr>
          <a:xfrm>
            <a:off x="-3483237" y="866225"/>
            <a:ext cx="6966477" cy="4277450"/>
          </a:xfrm>
          <a:prstGeom prst="rect">
            <a:avLst/>
          </a:prstGeom>
          <a:noFill/>
          <a:ln>
            <a:noFill/>
          </a:ln>
        </p:spPr>
      </p:pic>
      <p:sp>
        <p:nvSpPr>
          <p:cNvPr id="9746" name="Google Shape;9746;p49"/>
          <p:cNvSpPr txBox="1">
            <a:spLocks noGrp="1"/>
          </p:cNvSpPr>
          <p:nvPr>
            <p:ph type="subTitle" idx="1"/>
          </p:nvPr>
        </p:nvSpPr>
        <p:spPr>
          <a:xfrm>
            <a:off x="2054412" y="736425"/>
            <a:ext cx="6552559" cy="6036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a:latin typeface="Rubik ExtraBold" pitchFamily="2" charset="-79"/>
                <a:cs typeface="Rubik ExtraBold" pitchFamily="2" charset="-79"/>
              </a:rPr>
              <a:t>AI-Enhanced Cyber Attack Strategies</a:t>
            </a:r>
          </a:p>
        </p:txBody>
      </p:sp>
      <p:graphicFrame>
        <p:nvGraphicFramePr>
          <p:cNvPr id="12" name="Diagram 11">
            <a:extLst>
              <a:ext uri="{FF2B5EF4-FFF2-40B4-BE49-F238E27FC236}">
                <a16:creationId xmlns:a16="http://schemas.microsoft.com/office/drawing/2014/main" id="{C77A944F-1EDB-4AFB-B47A-E8EC4BD7DF90}"/>
              </a:ext>
            </a:extLst>
          </p:cNvPr>
          <p:cNvGraphicFramePr/>
          <p:nvPr>
            <p:extLst>
              <p:ext uri="{D42A27DB-BD31-4B8C-83A1-F6EECF244321}">
                <p14:modId xmlns:p14="http://schemas.microsoft.com/office/powerpoint/2010/main" val="2239857458"/>
              </p:ext>
            </p:extLst>
          </p:nvPr>
        </p:nvGraphicFramePr>
        <p:xfrm>
          <a:off x="1720850" y="1473200"/>
          <a:ext cx="7219950" cy="3537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846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43"/>
        <p:cNvGrpSpPr/>
        <p:nvPr/>
      </p:nvGrpSpPr>
      <p:grpSpPr>
        <a:xfrm>
          <a:off x="0" y="0"/>
          <a:ext cx="0" cy="0"/>
          <a:chOff x="0" y="0"/>
          <a:chExt cx="0" cy="0"/>
        </a:xfrm>
      </p:grpSpPr>
      <p:pic>
        <p:nvPicPr>
          <p:cNvPr id="9744" name="Google Shape;9744;p49"/>
          <p:cNvPicPr preferRelativeResize="0"/>
          <p:nvPr/>
        </p:nvPicPr>
        <p:blipFill rotWithShape="1">
          <a:blip r:embed="rId3">
            <a:alphaModFix amt="50000"/>
          </a:blip>
          <a:srcRect b="17790"/>
          <a:stretch/>
        </p:blipFill>
        <p:spPr>
          <a:xfrm>
            <a:off x="-3483237" y="866225"/>
            <a:ext cx="6966477" cy="4277450"/>
          </a:xfrm>
          <a:prstGeom prst="rect">
            <a:avLst/>
          </a:prstGeom>
          <a:noFill/>
          <a:ln>
            <a:noFill/>
          </a:ln>
        </p:spPr>
      </p:pic>
      <p:sp>
        <p:nvSpPr>
          <p:cNvPr id="9746" name="Google Shape;9746;p49"/>
          <p:cNvSpPr txBox="1">
            <a:spLocks noGrp="1"/>
          </p:cNvSpPr>
          <p:nvPr>
            <p:ph type="subTitle" idx="1"/>
          </p:nvPr>
        </p:nvSpPr>
        <p:spPr>
          <a:xfrm>
            <a:off x="2444810" y="809781"/>
            <a:ext cx="5821076" cy="508425"/>
          </a:xfrm>
          <a:prstGeom prst="rect">
            <a:avLst/>
          </a:prstGeom>
        </p:spPr>
        <p:txBody>
          <a:bodyPr spcFirstLastPara="1" wrap="square" lIns="91425" tIns="91425" rIns="91425" bIns="91425" anchor="b" anchorCtr="0">
            <a:noAutofit/>
          </a:bodyPr>
          <a:lstStyle/>
          <a:p>
            <a:pPr marL="0" indent="0"/>
            <a:r>
              <a:rPr lang="en-US" sz="2400" dirty="0">
                <a:latin typeface="Rubik ExtraBold" pitchFamily="2" charset="-79"/>
                <a:cs typeface="Rubik ExtraBold" pitchFamily="2" charset="-79"/>
              </a:rPr>
              <a:t>Automated Attack Techniques</a:t>
            </a:r>
          </a:p>
        </p:txBody>
      </p:sp>
      <p:graphicFrame>
        <p:nvGraphicFramePr>
          <p:cNvPr id="11" name="Diagram 10">
            <a:extLst>
              <a:ext uri="{FF2B5EF4-FFF2-40B4-BE49-F238E27FC236}">
                <a16:creationId xmlns:a16="http://schemas.microsoft.com/office/drawing/2014/main" id="{80F9B613-4A24-4465-986E-E1CEBB431F8B}"/>
              </a:ext>
            </a:extLst>
          </p:cNvPr>
          <p:cNvGraphicFramePr/>
          <p:nvPr>
            <p:extLst>
              <p:ext uri="{D42A27DB-BD31-4B8C-83A1-F6EECF244321}">
                <p14:modId xmlns:p14="http://schemas.microsoft.com/office/powerpoint/2010/main" val="1430766742"/>
              </p:ext>
            </p:extLst>
          </p:nvPr>
        </p:nvGraphicFramePr>
        <p:xfrm>
          <a:off x="1924050" y="1318206"/>
          <a:ext cx="7219950" cy="3537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4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43"/>
        <p:cNvGrpSpPr/>
        <p:nvPr/>
      </p:nvGrpSpPr>
      <p:grpSpPr>
        <a:xfrm>
          <a:off x="0" y="0"/>
          <a:ext cx="0" cy="0"/>
          <a:chOff x="0" y="0"/>
          <a:chExt cx="0" cy="0"/>
        </a:xfrm>
      </p:grpSpPr>
      <p:pic>
        <p:nvPicPr>
          <p:cNvPr id="9744" name="Google Shape;9744;p49"/>
          <p:cNvPicPr preferRelativeResize="0"/>
          <p:nvPr/>
        </p:nvPicPr>
        <p:blipFill rotWithShape="1">
          <a:blip r:embed="rId3">
            <a:alphaModFix amt="50000"/>
          </a:blip>
          <a:srcRect b="17790"/>
          <a:stretch/>
        </p:blipFill>
        <p:spPr>
          <a:xfrm>
            <a:off x="-3483237" y="866225"/>
            <a:ext cx="6966477" cy="4277450"/>
          </a:xfrm>
          <a:prstGeom prst="rect">
            <a:avLst/>
          </a:prstGeom>
          <a:noFill/>
          <a:ln>
            <a:noFill/>
          </a:ln>
        </p:spPr>
      </p:pic>
      <p:sp>
        <p:nvSpPr>
          <p:cNvPr id="6" name="Google Shape;9746;p49">
            <a:extLst>
              <a:ext uri="{FF2B5EF4-FFF2-40B4-BE49-F238E27FC236}">
                <a16:creationId xmlns:a16="http://schemas.microsoft.com/office/drawing/2014/main" id="{24F2D3C7-2385-4A20-A4E5-AE18AEC0CE6F}"/>
              </a:ext>
            </a:extLst>
          </p:cNvPr>
          <p:cNvSpPr txBox="1">
            <a:spLocks/>
          </p:cNvSpPr>
          <p:nvPr/>
        </p:nvSpPr>
        <p:spPr>
          <a:xfrm>
            <a:off x="2054412" y="736425"/>
            <a:ext cx="5650585" cy="6036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dk1"/>
              </a:buClr>
              <a:buSzPts val="1500"/>
              <a:buFont typeface="Rubik"/>
              <a:buNone/>
              <a:defRPr sz="2400" b="0" i="0" u="none" strike="noStrike" cap="none">
                <a:solidFill>
                  <a:schemeClr val="dk1"/>
                </a:solidFill>
                <a:latin typeface="Rubik"/>
                <a:ea typeface="Rubik"/>
                <a:cs typeface="Rubik"/>
                <a:sym typeface="Rubik"/>
              </a:defRPr>
            </a:lvl1pPr>
            <a:lvl2pPr marL="914400" marR="0" lvl="1" indent="-323850" algn="l" rtl="0">
              <a:lnSpc>
                <a:spcPct val="100000"/>
              </a:lnSpc>
              <a:spcBef>
                <a:spcPts val="0"/>
              </a:spcBef>
              <a:spcAft>
                <a:spcPts val="0"/>
              </a:spcAft>
              <a:buClr>
                <a:schemeClr val="dk1"/>
              </a:buClr>
              <a:buSzPts val="1500"/>
              <a:buFont typeface="Rubik"/>
              <a:buNone/>
              <a:defRPr sz="2400" b="0" i="0" u="none" strike="noStrike" cap="none">
                <a:solidFill>
                  <a:schemeClr val="dk1"/>
                </a:solidFill>
                <a:latin typeface="Rubik"/>
                <a:ea typeface="Rubik"/>
                <a:cs typeface="Rubik"/>
                <a:sym typeface="Rubik"/>
              </a:defRPr>
            </a:lvl2pPr>
            <a:lvl3pPr marL="1371600" marR="0" lvl="2" indent="-323850" algn="l" rtl="0">
              <a:lnSpc>
                <a:spcPct val="100000"/>
              </a:lnSpc>
              <a:spcBef>
                <a:spcPts val="0"/>
              </a:spcBef>
              <a:spcAft>
                <a:spcPts val="0"/>
              </a:spcAft>
              <a:buClr>
                <a:schemeClr val="dk1"/>
              </a:buClr>
              <a:buSzPts val="1500"/>
              <a:buFont typeface="Rubik"/>
              <a:buNone/>
              <a:defRPr sz="2400" b="0" i="0" u="none" strike="noStrike" cap="none">
                <a:solidFill>
                  <a:schemeClr val="dk1"/>
                </a:solidFill>
                <a:latin typeface="Rubik"/>
                <a:ea typeface="Rubik"/>
                <a:cs typeface="Rubik"/>
                <a:sym typeface="Rubik"/>
              </a:defRPr>
            </a:lvl3pPr>
            <a:lvl4pPr marL="1828800" marR="0" lvl="3" indent="-323850" algn="l" rtl="0">
              <a:lnSpc>
                <a:spcPct val="100000"/>
              </a:lnSpc>
              <a:spcBef>
                <a:spcPts val="0"/>
              </a:spcBef>
              <a:spcAft>
                <a:spcPts val="0"/>
              </a:spcAft>
              <a:buClr>
                <a:schemeClr val="dk1"/>
              </a:buClr>
              <a:buSzPts val="1500"/>
              <a:buFont typeface="Rubik"/>
              <a:buNone/>
              <a:defRPr sz="2400" b="0" i="0" u="none" strike="noStrike" cap="none">
                <a:solidFill>
                  <a:schemeClr val="dk1"/>
                </a:solidFill>
                <a:latin typeface="Rubik"/>
                <a:ea typeface="Rubik"/>
                <a:cs typeface="Rubik"/>
                <a:sym typeface="Rubik"/>
              </a:defRPr>
            </a:lvl4pPr>
            <a:lvl5pPr marL="2286000" marR="0" lvl="4" indent="-323850" algn="l" rtl="0">
              <a:lnSpc>
                <a:spcPct val="100000"/>
              </a:lnSpc>
              <a:spcBef>
                <a:spcPts val="0"/>
              </a:spcBef>
              <a:spcAft>
                <a:spcPts val="0"/>
              </a:spcAft>
              <a:buClr>
                <a:schemeClr val="dk1"/>
              </a:buClr>
              <a:buSzPts val="1500"/>
              <a:buFont typeface="Rubik"/>
              <a:buNone/>
              <a:defRPr sz="2400" b="0" i="0" u="none" strike="noStrike" cap="none">
                <a:solidFill>
                  <a:schemeClr val="dk1"/>
                </a:solidFill>
                <a:latin typeface="Rubik"/>
                <a:ea typeface="Rubik"/>
                <a:cs typeface="Rubik"/>
                <a:sym typeface="Rubik"/>
              </a:defRPr>
            </a:lvl5pPr>
            <a:lvl6pPr marL="2743200" marR="0" lvl="5" indent="-323850" algn="l" rtl="0">
              <a:lnSpc>
                <a:spcPct val="100000"/>
              </a:lnSpc>
              <a:spcBef>
                <a:spcPts val="0"/>
              </a:spcBef>
              <a:spcAft>
                <a:spcPts val="0"/>
              </a:spcAft>
              <a:buClr>
                <a:schemeClr val="dk1"/>
              </a:buClr>
              <a:buSzPts val="1500"/>
              <a:buFont typeface="Rubik"/>
              <a:buNone/>
              <a:defRPr sz="2400" b="0" i="0" u="none" strike="noStrike" cap="none">
                <a:solidFill>
                  <a:schemeClr val="dk1"/>
                </a:solidFill>
                <a:latin typeface="Rubik"/>
                <a:ea typeface="Rubik"/>
                <a:cs typeface="Rubik"/>
                <a:sym typeface="Rubik"/>
              </a:defRPr>
            </a:lvl6pPr>
            <a:lvl7pPr marL="3200400" marR="0" lvl="6" indent="-323850" algn="l" rtl="0">
              <a:lnSpc>
                <a:spcPct val="100000"/>
              </a:lnSpc>
              <a:spcBef>
                <a:spcPts val="0"/>
              </a:spcBef>
              <a:spcAft>
                <a:spcPts val="0"/>
              </a:spcAft>
              <a:buClr>
                <a:schemeClr val="dk1"/>
              </a:buClr>
              <a:buSzPts val="1500"/>
              <a:buFont typeface="Rubik"/>
              <a:buNone/>
              <a:defRPr sz="2400" b="0" i="0" u="none" strike="noStrike" cap="none">
                <a:solidFill>
                  <a:schemeClr val="dk1"/>
                </a:solidFill>
                <a:latin typeface="Rubik"/>
                <a:ea typeface="Rubik"/>
                <a:cs typeface="Rubik"/>
                <a:sym typeface="Rubik"/>
              </a:defRPr>
            </a:lvl7pPr>
            <a:lvl8pPr marL="3657600" marR="0" lvl="7" indent="-323850" algn="l" rtl="0">
              <a:lnSpc>
                <a:spcPct val="100000"/>
              </a:lnSpc>
              <a:spcBef>
                <a:spcPts val="0"/>
              </a:spcBef>
              <a:spcAft>
                <a:spcPts val="0"/>
              </a:spcAft>
              <a:buClr>
                <a:schemeClr val="dk1"/>
              </a:buClr>
              <a:buSzPts val="1500"/>
              <a:buFont typeface="Rubik"/>
              <a:buNone/>
              <a:defRPr sz="2400" b="0" i="0" u="none" strike="noStrike" cap="none">
                <a:solidFill>
                  <a:schemeClr val="dk1"/>
                </a:solidFill>
                <a:latin typeface="Rubik"/>
                <a:ea typeface="Rubik"/>
                <a:cs typeface="Rubik"/>
                <a:sym typeface="Rubik"/>
              </a:defRPr>
            </a:lvl8pPr>
            <a:lvl9pPr marL="4114800" marR="0" lvl="8" indent="-323850" algn="l" rtl="0">
              <a:lnSpc>
                <a:spcPct val="100000"/>
              </a:lnSpc>
              <a:spcBef>
                <a:spcPts val="0"/>
              </a:spcBef>
              <a:spcAft>
                <a:spcPts val="0"/>
              </a:spcAft>
              <a:buClr>
                <a:schemeClr val="dk1"/>
              </a:buClr>
              <a:buSzPts val="1500"/>
              <a:buFont typeface="Rubik"/>
              <a:buNone/>
              <a:defRPr sz="2400" b="0" i="0" u="none" strike="noStrike" cap="none">
                <a:solidFill>
                  <a:schemeClr val="dk1"/>
                </a:solidFill>
                <a:latin typeface="Rubik"/>
                <a:ea typeface="Rubik"/>
                <a:cs typeface="Rubik"/>
                <a:sym typeface="Rubik"/>
              </a:defRPr>
            </a:lvl9pPr>
          </a:lstStyle>
          <a:p>
            <a:pPr marL="0" lvl="0" indent="0" algn="ctr" rtl="0">
              <a:spcBef>
                <a:spcPts val="0"/>
              </a:spcBef>
              <a:spcAft>
                <a:spcPts val="0"/>
              </a:spcAft>
              <a:buNone/>
            </a:pPr>
            <a:r>
              <a:rPr lang="en-US" sz="2400" dirty="0">
                <a:latin typeface="Rubik ExtraBold" pitchFamily="2" charset="-79"/>
                <a:cs typeface="Rubik ExtraBold" pitchFamily="2" charset="-79"/>
              </a:rPr>
              <a:t>Advanced Malware Development</a:t>
            </a:r>
          </a:p>
        </p:txBody>
      </p:sp>
      <p:graphicFrame>
        <p:nvGraphicFramePr>
          <p:cNvPr id="2" name="Diagram 1">
            <a:extLst>
              <a:ext uri="{FF2B5EF4-FFF2-40B4-BE49-F238E27FC236}">
                <a16:creationId xmlns:a16="http://schemas.microsoft.com/office/drawing/2014/main" id="{4C68479D-3DEE-4017-8E79-7AA060B61C5A}"/>
              </a:ext>
            </a:extLst>
          </p:cNvPr>
          <p:cNvGraphicFramePr/>
          <p:nvPr>
            <p:extLst>
              <p:ext uri="{D42A27DB-BD31-4B8C-83A1-F6EECF244321}">
                <p14:modId xmlns:p14="http://schemas.microsoft.com/office/powerpoint/2010/main" val="2799709543"/>
              </p:ext>
            </p:extLst>
          </p:nvPr>
        </p:nvGraphicFramePr>
        <p:xfrm>
          <a:off x="1720850" y="1473200"/>
          <a:ext cx="7219950" cy="3537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304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57"/>
        <p:cNvGrpSpPr/>
        <p:nvPr/>
      </p:nvGrpSpPr>
      <p:grpSpPr>
        <a:xfrm>
          <a:off x="0" y="0"/>
          <a:ext cx="0" cy="0"/>
          <a:chOff x="0" y="0"/>
          <a:chExt cx="0" cy="0"/>
        </a:xfrm>
      </p:grpSpPr>
      <p:pic>
        <p:nvPicPr>
          <p:cNvPr id="8" name="Google Shape;9561;p38">
            <a:extLst>
              <a:ext uri="{FF2B5EF4-FFF2-40B4-BE49-F238E27FC236}">
                <a16:creationId xmlns:a16="http://schemas.microsoft.com/office/drawing/2014/main" id="{C0D9B801-0C6B-427A-B19E-18807FAB7A5F}"/>
              </a:ext>
            </a:extLst>
          </p:cNvPr>
          <p:cNvPicPr preferRelativeResize="0"/>
          <p:nvPr/>
        </p:nvPicPr>
        <p:blipFill>
          <a:blip r:embed="rId3">
            <a:alphaModFix amt="50000"/>
          </a:blip>
          <a:stretch>
            <a:fillRect/>
          </a:stretch>
        </p:blipFill>
        <p:spPr>
          <a:xfrm>
            <a:off x="5221699" y="-113793"/>
            <a:ext cx="5406199" cy="5410499"/>
          </a:xfrm>
          <a:prstGeom prst="rect">
            <a:avLst/>
          </a:prstGeom>
          <a:noFill/>
          <a:ln>
            <a:noFill/>
          </a:ln>
        </p:spPr>
      </p:pic>
      <p:sp>
        <p:nvSpPr>
          <p:cNvPr id="9558" name="Google Shape;9558;p38"/>
          <p:cNvSpPr txBox="1">
            <a:spLocks noGrp="1"/>
          </p:cNvSpPr>
          <p:nvPr>
            <p:ph type="title"/>
          </p:nvPr>
        </p:nvSpPr>
        <p:spPr>
          <a:xfrm>
            <a:off x="288770" y="1400629"/>
            <a:ext cx="5498353" cy="2181543"/>
          </a:xfrm>
          <a:prstGeom prst="rect">
            <a:avLst/>
          </a:prstGeom>
        </p:spPr>
        <p:txBody>
          <a:bodyPr spcFirstLastPara="1" wrap="square" lIns="91425" tIns="91425" rIns="91425" bIns="91425" anchor="ctr" anchorCtr="0">
            <a:noAutofit/>
          </a:bodyPr>
          <a:lstStyle/>
          <a:p>
            <a:r>
              <a:rPr lang="en-US" sz="4000" dirty="0">
                <a:latin typeface="Rubik ExtraBold" pitchFamily="2" charset="-79"/>
                <a:cs typeface="Rubik ExtraBold" pitchFamily="2" charset="-79"/>
              </a:rPr>
              <a:t>AI in Cyber </a:t>
            </a:r>
            <a:br>
              <a:rPr lang="en-US" sz="4000" dirty="0">
                <a:latin typeface="Rubik ExtraBold" pitchFamily="2" charset="-79"/>
                <a:cs typeface="Rubik ExtraBold" pitchFamily="2" charset="-79"/>
              </a:rPr>
            </a:br>
            <a:r>
              <a:rPr lang="en-US" sz="4000" dirty="0">
                <a:latin typeface="Rubik ExtraBold" pitchFamily="2" charset="-79"/>
                <a:cs typeface="Rubik ExtraBold" pitchFamily="2" charset="-79"/>
              </a:rPr>
              <a:t>Defense</a:t>
            </a:r>
            <a:endParaRPr sz="4000" dirty="0">
              <a:latin typeface="Rubik ExtraBold" pitchFamily="2" charset="-79"/>
              <a:cs typeface="Rubik ExtraBold" pitchFamily="2" charset="-79"/>
            </a:endParaRPr>
          </a:p>
        </p:txBody>
      </p:sp>
      <p:sp>
        <p:nvSpPr>
          <p:cNvPr id="9560" name="Google Shape;9560;p38"/>
          <p:cNvSpPr txBox="1">
            <a:spLocks noGrp="1"/>
          </p:cNvSpPr>
          <p:nvPr>
            <p:ph type="subTitle" idx="1"/>
          </p:nvPr>
        </p:nvSpPr>
        <p:spPr>
          <a:xfrm>
            <a:off x="1256830" y="3988698"/>
            <a:ext cx="3562235" cy="668400"/>
          </a:xfrm>
          <a:prstGeom prst="rect">
            <a:avLst/>
          </a:prstGeom>
        </p:spPr>
        <p:txBody>
          <a:bodyPr spcFirstLastPara="1" wrap="square" lIns="91425" tIns="91425" rIns="91425" bIns="91425" anchor="t" anchorCtr="0">
            <a:noAutofit/>
          </a:bodyPr>
          <a:lstStyle/>
          <a:p>
            <a:pPr algn="l"/>
            <a:r>
              <a:rPr lang="en-US" b="0" i="0" dirty="0">
                <a:solidFill>
                  <a:srgbClr val="D1D5DB"/>
                </a:solidFill>
                <a:effectLst/>
                <a:latin typeface="Söhne"/>
              </a:rPr>
              <a:t>"Security is always excessive until it’s not enough." </a:t>
            </a:r>
          </a:p>
          <a:p>
            <a:pPr algn="l"/>
            <a:r>
              <a:rPr lang="en-US" b="0" i="0" dirty="0">
                <a:solidFill>
                  <a:srgbClr val="D1D5DB"/>
                </a:solidFill>
                <a:effectLst/>
                <a:latin typeface="Söhne"/>
              </a:rPr>
              <a:t>– Robbie Sinclair</a:t>
            </a:r>
          </a:p>
          <a:p>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8"/>
                                        </p:tgtEl>
                                        <p:attrNameLst>
                                          <p:attrName>style.visibility</p:attrName>
                                        </p:attrNameLst>
                                      </p:cBhvr>
                                      <p:to>
                                        <p:strVal val="visible"/>
                                      </p:to>
                                    </p:set>
                                    <p:animEffect transition="in" filter="fade">
                                      <p:cBhvr>
                                        <p:cTn id="7" dur="500"/>
                                        <p:tgtEl>
                                          <p:spTgt spid="9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72"/>
        <p:cNvGrpSpPr/>
        <p:nvPr/>
      </p:nvGrpSpPr>
      <p:grpSpPr>
        <a:xfrm>
          <a:off x="0" y="0"/>
          <a:ext cx="0" cy="0"/>
          <a:chOff x="0" y="0"/>
          <a:chExt cx="0" cy="0"/>
        </a:xfrm>
      </p:grpSpPr>
      <p:sp>
        <p:nvSpPr>
          <p:cNvPr id="9574" name="Google Shape;9574;p40"/>
          <p:cNvSpPr/>
          <p:nvPr/>
        </p:nvSpPr>
        <p:spPr>
          <a:xfrm>
            <a:off x="5667771" y="1750055"/>
            <a:ext cx="1019447" cy="1020876"/>
          </a:xfrm>
          <a:prstGeom prst="ellipse">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0" name="Google Shape;9580;p40"/>
          <p:cNvSpPr txBox="1">
            <a:spLocks noGrp="1"/>
          </p:cNvSpPr>
          <p:nvPr>
            <p:ph type="subTitle" idx="4"/>
          </p:nvPr>
        </p:nvSpPr>
        <p:spPr>
          <a:xfrm>
            <a:off x="5084950" y="2745042"/>
            <a:ext cx="2260200" cy="88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Threat Detection and Analysis</a:t>
            </a:r>
          </a:p>
        </p:txBody>
      </p:sp>
      <p:sp>
        <p:nvSpPr>
          <p:cNvPr id="9582" name="Google Shape;9582;p40"/>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Rubik ExtraBold" pitchFamily="2" charset="-79"/>
                <a:cs typeface="Rubik ExtraBold" pitchFamily="2" charset="-79"/>
              </a:rPr>
              <a:t>AI in Cyber Defense</a:t>
            </a:r>
            <a:endParaRPr dirty="0">
              <a:latin typeface="Rubik ExtraBold" pitchFamily="2" charset="-79"/>
              <a:cs typeface="Rubik ExtraBold" pitchFamily="2" charset="-79"/>
            </a:endParaRPr>
          </a:p>
        </p:txBody>
      </p:sp>
      <p:sp>
        <p:nvSpPr>
          <p:cNvPr id="44" name="Google Shape;9573;p40">
            <a:extLst>
              <a:ext uri="{FF2B5EF4-FFF2-40B4-BE49-F238E27FC236}">
                <a16:creationId xmlns:a16="http://schemas.microsoft.com/office/drawing/2014/main" id="{ABDE3882-A976-4506-8E16-A547CEDFAE2A}"/>
              </a:ext>
            </a:extLst>
          </p:cNvPr>
          <p:cNvSpPr/>
          <p:nvPr/>
        </p:nvSpPr>
        <p:spPr>
          <a:xfrm>
            <a:off x="2232837" y="1729563"/>
            <a:ext cx="1019447" cy="1020876"/>
          </a:xfrm>
          <a:prstGeom prst="ellipse">
            <a:avLst/>
          </a:prstGeom>
          <a:solidFill>
            <a:srgbClr val="3FE6FF">
              <a:alpha val="41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9578;p40">
            <a:extLst>
              <a:ext uri="{FF2B5EF4-FFF2-40B4-BE49-F238E27FC236}">
                <a16:creationId xmlns:a16="http://schemas.microsoft.com/office/drawing/2014/main" id="{0010ED79-53C3-4245-A8B6-86B4263B52D4}"/>
              </a:ext>
            </a:extLst>
          </p:cNvPr>
          <p:cNvSpPr txBox="1">
            <a:spLocks/>
          </p:cNvSpPr>
          <p:nvPr/>
        </p:nvSpPr>
        <p:spPr>
          <a:xfrm>
            <a:off x="1628955" y="2745042"/>
            <a:ext cx="2260200" cy="88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1pPr>
            <a:lvl2pPr marL="914400" marR="0" lvl="1"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2pPr>
            <a:lvl3pPr marL="1371600" marR="0" lvl="2"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3pPr>
            <a:lvl4pPr marL="1828800" marR="0" lvl="3"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4pPr>
            <a:lvl5pPr marL="2286000" marR="0" lvl="4"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5pPr>
            <a:lvl6pPr marL="2743200" marR="0" lvl="5"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6pPr>
            <a:lvl7pPr marL="3200400" marR="0" lvl="6"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7pPr>
            <a:lvl8pPr marL="3657600" marR="0" lvl="7"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8pPr>
            <a:lvl9pPr marL="4114800" marR="0" lvl="8" indent="-323850" algn="l" rtl="0">
              <a:lnSpc>
                <a:spcPct val="100000"/>
              </a:lnSpc>
              <a:spcBef>
                <a:spcPts val="0"/>
              </a:spcBef>
              <a:spcAft>
                <a:spcPts val="0"/>
              </a:spcAft>
              <a:buClr>
                <a:schemeClr val="dk1"/>
              </a:buClr>
              <a:buSzPts val="1500"/>
              <a:buFont typeface="Rubik"/>
              <a:buNone/>
              <a:defRPr sz="1500" b="0" i="0" u="none" strike="noStrike" cap="none">
                <a:solidFill>
                  <a:schemeClr val="dk1"/>
                </a:solidFill>
                <a:latin typeface="Rubik"/>
                <a:ea typeface="Rubik"/>
                <a:cs typeface="Rubik"/>
                <a:sym typeface="Rubik"/>
              </a:defRPr>
            </a:lvl9pPr>
          </a:lstStyle>
          <a:p>
            <a:pPr marL="0" indent="0"/>
            <a:r>
              <a:rPr lang="sv-SE" dirty="0"/>
              <a:t>Automated Defense Responses</a:t>
            </a:r>
          </a:p>
        </p:txBody>
      </p:sp>
      <p:grpSp>
        <p:nvGrpSpPr>
          <p:cNvPr id="39" name="Google Shape;21407;p82">
            <a:extLst>
              <a:ext uri="{FF2B5EF4-FFF2-40B4-BE49-F238E27FC236}">
                <a16:creationId xmlns:a16="http://schemas.microsoft.com/office/drawing/2014/main" id="{90D7000D-9B4A-4BFC-864A-BBED22304749}"/>
              </a:ext>
            </a:extLst>
          </p:cNvPr>
          <p:cNvGrpSpPr/>
          <p:nvPr/>
        </p:nvGrpSpPr>
        <p:grpSpPr>
          <a:xfrm>
            <a:off x="5968410" y="2034364"/>
            <a:ext cx="493280" cy="492116"/>
            <a:chOff x="4667216" y="2915382"/>
            <a:chExt cx="320273" cy="318395"/>
          </a:xfrm>
          <a:solidFill>
            <a:schemeClr val="accent1"/>
          </a:solidFill>
        </p:grpSpPr>
        <p:sp>
          <p:nvSpPr>
            <p:cNvPr id="40" name="Google Shape;21408;p82">
              <a:extLst>
                <a:ext uri="{FF2B5EF4-FFF2-40B4-BE49-F238E27FC236}">
                  <a16:creationId xmlns:a16="http://schemas.microsoft.com/office/drawing/2014/main" id="{806CA8ED-F7D8-4887-B956-53EC683DEA0C}"/>
                </a:ext>
              </a:extLst>
            </p:cNvPr>
            <p:cNvSpPr/>
            <p:nvPr/>
          </p:nvSpPr>
          <p:spPr>
            <a:xfrm>
              <a:off x="4686154" y="2938140"/>
              <a:ext cx="166789" cy="163734"/>
            </a:xfrm>
            <a:custGeom>
              <a:avLst/>
              <a:gdLst/>
              <a:ahLst/>
              <a:cxnLst/>
              <a:rect l="l" t="t" r="r" b="b"/>
              <a:pathLst>
                <a:path w="5240" h="5144" extrusionOk="0">
                  <a:moveTo>
                    <a:pt x="2668" y="0"/>
                  </a:moveTo>
                  <a:cubicBezTo>
                    <a:pt x="2013" y="0"/>
                    <a:pt x="1358" y="250"/>
                    <a:pt x="858" y="750"/>
                  </a:cubicBezTo>
                  <a:cubicBezTo>
                    <a:pt x="620" y="989"/>
                    <a:pt x="429" y="1286"/>
                    <a:pt x="298" y="1608"/>
                  </a:cubicBezTo>
                  <a:cubicBezTo>
                    <a:pt x="263" y="1679"/>
                    <a:pt x="298" y="1762"/>
                    <a:pt x="370" y="1798"/>
                  </a:cubicBezTo>
                  <a:cubicBezTo>
                    <a:pt x="388" y="1804"/>
                    <a:pt x="407" y="1807"/>
                    <a:pt x="426" y="1807"/>
                  </a:cubicBezTo>
                  <a:cubicBezTo>
                    <a:pt x="484" y="1807"/>
                    <a:pt x="542" y="1780"/>
                    <a:pt x="560" y="1727"/>
                  </a:cubicBezTo>
                  <a:cubicBezTo>
                    <a:pt x="679" y="1441"/>
                    <a:pt x="846" y="1191"/>
                    <a:pt x="1060" y="977"/>
                  </a:cubicBezTo>
                  <a:cubicBezTo>
                    <a:pt x="1495" y="536"/>
                    <a:pt x="2075" y="316"/>
                    <a:pt x="2656" y="316"/>
                  </a:cubicBezTo>
                  <a:cubicBezTo>
                    <a:pt x="3236" y="316"/>
                    <a:pt x="3817" y="536"/>
                    <a:pt x="4251" y="977"/>
                  </a:cubicBezTo>
                  <a:cubicBezTo>
                    <a:pt x="4692" y="1405"/>
                    <a:pt x="4930" y="1977"/>
                    <a:pt x="4930" y="2584"/>
                  </a:cubicBezTo>
                  <a:cubicBezTo>
                    <a:pt x="4930" y="3191"/>
                    <a:pt x="4692" y="3763"/>
                    <a:pt x="4251" y="4191"/>
                  </a:cubicBezTo>
                  <a:cubicBezTo>
                    <a:pt x="3823" y="4620"/>
                    <a:pt x="3263" y="4858"/>
                    <a:pt x="2644" y="4858"/>
                  </a:cubicBezTo>
                  <a:cubicBezTo>
                    <a:pt x="2037" y="4858"/>
                    <a:pt x="1477" y="4620"/>
                    <a:pt x="1037" y="4191"/>
                  </a:cubicBezTo>
                  <a:cubicBezTo>
                    <a:pt x="536" y="3679"/>
                    <a:pt x="298" y="2989"/>
                    <a:pt x="405" y="2274"/>
                  </a:cubicBezTo>
                  <a:cubicBezTo>
                    <a:pt x="417" y="2191"/>
                    <a:pt x="358" y="2120"/>
                    <a:pt x="286" y="2108"/>
                  </a:cubicBezTo>
                  <a:cubicBezTo>
                    <a:pt x="279" y="2107"/>
                    <a:pt x="272" y="2106"/>
                    <a:pt x="265" y="2106"/>
                  </a:cubicBezTo>
                  <a:cubicBezTo>
                    <a:pt x="191" y="2106"/>
                    <a:pt x="131" y="2162"/>
                    <a:pt x="120" y="2227"/>
                  </a:cubicBezTo>
                  <a:cubicBezTo>
                    <a:pt x="1" y="3024"/>
                    <a:pt x="263" y="3822"/>
                    <a:pt x="846" y="4394"/>
                  </a:cubicBezTo>
                  <a:cubicBezTo>
                    <a:pt x="1334" y="4894"/>
                    <a:pt x="1977" y="5144"/>
                    <a:pt x="2668" y="5144"/>
                  </a:cubicBezTo>
                  <a:cubicBezTo>
                    <a:pt x="3346" y="5144"/>
                    <a:pt x="3989" y="4870"/>
                    <a:pt x="4477" y="4394"/>
                  </a:cubicBezTo>
                  <a:cubicBezTo>
                    <a:pt x="4966" y="3906"/>
                    <a:pt x="5228" y="3263"/>
                    <a:pt x="5228" y="2584"/>
                  </a:cubicBezTo>
                  <a:cubicBezTo>
                    <a:pt x="5239" y="1870"/>
                    <a:pt x="4966" y="1227"/>
                    <a:pt x="4477" y="750"/>
                  </a:cubicBezTo>
                  <a:cubicBezTo>
                    <a:pt x="3977" y="250"/>
                    <a:pt x="3323" y="0"/>
                    <a:pt x="2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1409;p82">
              <a:extLst>
                <a:ext uri="{FF2B5EF4-FFF2-40B4-BE49-F238E27FC236}">
                  <a16:creationId xmlns:a16="http://schemas.microsoft.com/office/drawing/2014/main" id="{0EDA0E10-C55C-4F33-90F4-41DF8A1FEFAB}"/>
                </a:ext>
              </a:extLst>
            </p:cNvPr>
            <p:cNvSpPr/>
            <p:nvPr/>
          </p:nvSpPr>
          <p:spPr>
            <a:xfrm>
              <a:off x="4667216" y="2915382"/>
              <a:ext cx="320273" cy="318395"/>
            </a:xfrm>
            <a:custGeom>
              <a:avLst/>
              <a:gdLst/>
              <a:ahLst/>
              <a:cxnLst/>
              <a:rect l="l" t="t" r="r" b="b"/>
              <a:pathLst>
                <a:path w="10062" h="10003" extrusionOk="0">
                  <a:moveTo>
                    <a:pt x="5668" y="5502"/>
                  </a:moveTo>
                  <a:lnTo>
                    <a:pt x="5977" y="5811"/>
                  </a:lnTo>
                  <a:lnTo>
                    <a:pt x="5799" y="5990"/>
                  </a:lnTo>
                  <a:lnTo>
                    <a:pt x="5489" y="5680"/>
                  </a:lnTo>
                  <a:lnTo>
                    <a:pt x="5584" y="5585"/>
                  </a:lnTo>
                  <a:lnTo>
                    <a:pt x="5668" y="5502"/>
                  </a:lnTo>
                  <a:close/>
                  <a:moveTo>
                    <a:pt x="8347" y="7597"/>
                  </a:moveTo>
                  <a:lnTo>
                    <a:pt x="8501" y="7752"/>
                  </a:lnTo>
                  <a:lnTo>
                    <a:pt x="7739" y="8502"/>
                  </a:lnTo>
                  <a:lnTo>
                    <a:pt x="7585" y="8359"/>
                  </a:lnTo>
                  <a:lnTo>
                    <a:pt x="8347" y="7597"/>
                  </a:lnTo>
                  <a:close/>
                  <a:moveTo>
                    <a:pt x="8704" y="7954"/>
                  </a:moveTo>
                  <a:lnTo>
                    <a:pt x="8894" y="8157"/>
                  </a:lnTo>
                  <a:lnTo>
                    <a:pt x="8132" y="8907"/>
                  </a:lnTo>
                  <a:lnTo>
                    <a:pt x="7989" y="8764"/>
                  </a:lnTo>
                  <a:lnTo>
                    <a:pt x="7942" y="8716"/>
                  </a:lnTo>
                  <a:lnTo>
                    <a:pt x="8704" y="7954"/>
                  </a:lnTo>
                  <a:close/>
                  <a:moveTo>
                    <a:pt x="9097" y="8359"/>
                  </a:moveTo>
                  <a:lnTo>
                    <a:pt x="9621" y="8895"/>
                  </a:lnTo>
                  <a:cubicBezTo>
                    <a:pt x="9728" y="8966"/>
                    <a:pt x="9728" y="9121"/>
                    <a:pt x="9644" y="9228"/>
                  </a:cubicBezTo>
                  <a:lnTo>
                    <a:pt x="9216" y="9657"/>
                  </a:lnTo>
                  <a:cubicBezTo>
                    <a:pt x="9168" y="9699"/>
                    <a:pt x="9109" y="9719"/>
                    <a:pt x="9048" y="9719"/>
                  </a:cubicBezTo>
                  <a:cubicBezTo>
                    <a:pt x="8987" y="9719"/>
                    <a:pt x="8924" y="9699"/>
                    <a:pt x="8871" y="9657"/>
                  </a:cubicBezTo>
                  <a:lnTo>
                    <a:pt x="8335" y="9121"/>
                  </a:lnTo>
                  <a:lnTo>
                    <a:pt x="9097" y="8359"/>
                  </a:lnTo>
                  <a:close/>
                  <a:moveTo>
                    <a:pt x="3282" y="1"/>
                  </a:moveTo>
                  <a:cubicBezTo>
                    <a:pt x="2441" y="1"/>
                    <a:pt x="1602" y="322"/>
                    <a:pt x="965" y="965"/>
                  </a:cubicBezTo>
                  <a:cubicBezTo>
                    <a:pt x="334" y="1584"/>
                    <a:pt x="0" y="2406"/>
                    <a:pt x="0" y="3287"/>
                  </a:cubicBezTo>
                  <a:cubicBezTo>
                    <a:pt x="0" y="4156"/>
                    <a:pt x="334" y="4978"/>
                    <a:pt x="965" y="5609"/>
                  </a:cubicBezTo>
                  <a:cubicBezTo>
                    <a:pt x="1608" y="6240"/>
                    <a:pt x="2441" y="6573"/>
                    <a:pt x="3286" y="6573"/>
                  </a:cubicBezTo>
                  <a:cubicBezTo>
                    <a:pt x="3989" y="6573"/>
                    <a:pt x="4703" y="6347"/>
                    <a:pt x="5275" y="5883"/>
                  </a:cubicBezTo>
                  <a:lnTo>
                    <a:pt x="5608" y="6216"/>
                  </a:lnTo>
                  <a:cubicBezTo>
                    <a:pt x="5477" y="6418"/>
                    <a:pt x="5501" y="6692"/>
                    <a:pt x="5680" y="6871"/>
                  </a:cubicBezTo>
                  <a:lnTo>
                    <a:pt x="6370" y="7561"/>
                  </a:lnTo>
                  <a:cubicBezTo>
                    <a:pt x="6400" y="7585"/>
                    <a:pt x="6436" y="7597"/>
                    <a:pt x="6471" y="7597"/>
                  </a:cubicBezTo>
                  <a:cubicBezTo>
                    <a:pt x="6507" y="7597"/>
                    <a:pt x="6543" y="7585"/>
                    <a:pt x="6573" y="7561"/>
                  </a:cubicBezTo>
                  <a:cubicBezTo>
                    <a:pt x="6632" y="7502"/>
                    <a:pt x="6632" y="7407"/>
                    <a:pt x="6573" y="7347"/>
                  </a:cubicBezTo>
                  <a:lnTo>
                    <a:pt x="5894" y="6668"/>
                  </a:lnTo>
                  <a:cubicBezTo>
                    <a:pt x="5799" y="6573"/>
                    <a:pt x="5799" y="6418"/>
                    <a:pt x="5894" y="6323"/>
                  </a:cubicBezTo>
                  <a:lnTo>
                    <a:pt x="6323" y="5895"/>
                  </a:lnTo>
                  <a:cubicBezTo>
                    <a:pt x="6370" y="5847"/>
                    <a:pt x="6430" y="5811"/>
                    <a:pt x="6489" y="5811"/>
                  </a:cubicBezTo>
                  <a:cubicBezTo>
                    <a:pt x="6549" y="5811"/>
                    <a:pt x="6608" y="5847"/>
                    <a:pt x="6644" y="5895"/>
                  </a:cubicBezTo>
                  <a:lnTo>
                    <a:pt x="8156" y="7395"/>
                  </a:lnTo>
                  <a:lnTo>
                    <a:pt x="7394" y="8157"/>
                  </a:lnTo>
                  <a:lnTo>
                    <a:pt x="6966" y="7716"/>
                  </a:lnTo>
                  <a:cubicBezTo>
                    <a:pt x="6936" y="7686"/>
                    <a:pt x="6897" y="7672"/>
                    <a:pt x="6858" y="7672"/>
                  </a:cubicBezTo>
                  <a:cubicBezTo>
                    <a:pt x="6820" y="7672"/>
                    <a:pt x="6781" y="7686"/>
                    <a:pt x="6751" y="7716"/>
                  </a:cubicBezTo>
                  <a:cubicBezTo>
                    <a:pt x="6692" y="7776"/>
                    <a:pt x="6692" y="7871"/>
                    <a:pt x="6751" y="7930"/>
                  </a:cubicBezTo>
                  <a:lnTo>
                    <a:pt x="8668" y="9847"/>
                  </a:lnTo>
                  <a:cubicBezTo>
                    <a:pt x="8775" y="9955"/>
                    <a:pt x="8906" y="10002"/>
                    <a:pt x="9049" y="10002"/>
                  </a:cubicBezTo>
                  <a:cubicBezTo>
                    <a:pt x="9180" y="10002"/>
                    <a:pt x="9311" y="9955"/>
                    <a:pt x="9418" y="9847"/>
                  </a:cubicBezTo>
                  <a:lnTo>
                    <a:pt x="9847" y="9419"/>
                  </a:lnTo>
                  <a:cubicBezTo>
                    <a:pt x="10061" y="9228"/>
                    <a:pt x="10061" y="8883"/>
                    <a:pt x="9847" y="8669"/>
                  </a:cubicBezTo>
                  <a:lnTo>
                    <a:pt x="6858" y="5680"/>
                  </a:lnTo>
                  <a:cubicBezTo>
                    <a:pt x="6751" y="5573"/>
                    <a:pt x="6620" y="5525"/>
                    <a:pt x="6489" y="5525"/>
                  </a:cubicBezTo>
                  <a:cubicBezTo>
                    <a:pt x="6382" y="5525"/>
                    <a:pt x="6299" y="5561"/>
                    <a:pt x="6204" y="5609"/>
                  </a:cubicBezTo>
                  <a:lnTo>
                    <a:pt x="5870" y="5275"/>
                  </a:lnTo>
                  <a:cubicBezTo>
                    <a:pt x="6144" y="4930"/>
                    <a:pt x="6334" y="4537"/>
                    <a:pt x="6454" y="4097"/>
                  </a:cubicBezTo>
                  <a:cubicBezTo>
                    <a:pt x="6465" y="4025"/>
                    <a:pt x="6430" y="3942"/>
                    <a:pt x="6346" y="3918"/>
                  </a:cubicBezTo>
                  <a:cubicBezTo>
                    <a:pt x="6339" y="3917"/>
                    <a:pt x="6332" y="3916"/>
                    <a:pt x="6324" y="3916"/>
                  </a:cubicBezTo>
                  <a:cubicBezTo>
                    <a:pt x="6258" y="3916"/>
                    <a:pt x="6189" y="3961"/>
                    <a:pt x="6168" y="4025"/>
                  </a:cubicBezTo>
                  <a:cubicBezTo>
                    <a:pt x="6037" y="4537"/>
                    <a:pt x="5775" y="5013"/>
                    <a:pt x="5394" y="5383"/>
                  </a:cubicBezTo>
                  <a:cubicBezTo>
                    <a:pt x="4816" y="5960"/>
                    <a:pt x="4051" y="6249"/>
                    <a:pt x="3285" y="6249"/>
                  </a:cubicBezTo>
                  <a:cubicBezTo>
                    <a:pt x="2519" y="6249"/>
                    <a:pt x="1751" y="5960"/>
                    <a:pt x="1167" y="5383"/>
                  </a:cubicBezTo>
                  <a:cubicBezTo>
                    <a:pt x="608" y="4823"/>
                    <a:pt x="298" y="4073"/>
                    <a:pt x="298" y="3263"/>
                  </a:cubicBezTo>
                  <a:cubicBezTo>
                    <a:pt x="298" y="2466"/>
                    <a:pt x="608" y="1715"/>
                    <a:pt x="1167" y="1156"/>
                  </a:cubicBezTo>
                  <a:cubicBezTo>
                    <a:pt x="1751" y="572"/>
                    <a:pt x="2519" y="281"/>
                    <a:pt x="3285" y="281"/>
                  </a:cubicBezTo>
                  <a:cubicBezTo>
                    <a:pt x="4051" y="281"/>
                    <a:pt x="4816" y="572"/>
                    <a:pt x="5394" y="1156"/>
                  </a:cubicBezTo>
                  <a:cubicBezTo>
                    <a:pt x="6013" y="1763"/>
                    <a:pt x="6323" y="2608"/>
                    <a:pt x="6263" y="3478"/>
                  </a:cubicBezTo>
                  <a:cubicBezTo>
                    <a:pt x="6263" y="3549"/>
                    <a:pt x="6323" y="3620"/>
                    <a:pt x="6394" y="3644"/>
                  </a:cubicBezTo>
                  <a:cubicBezTo>
                    <a:pt x="6465" y="3644"/>
                    <a:pt x="6549" y="3585"/>
                    <a:pt x="6561" y="3501"/>
                  </a:cubicBezTo>
                  <a:cubicBezTo>
                    <a:pt x="6620" y="2549"/>
                    <a:pt x="6275" y="1632"/>
                    <a:pt x="5608" y="965"/>
                  </a:cubicBezTo>
                  <a:cubicBezTo>
                    <a:pt x="4965" y="322"/>
                    <a:pt x="4123" y="1"/>
                    <a:pt x="3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1410;p82">
              <a:extLst>
                <a:ext uri="{FF2B5EF4-FFF2-40B4-BE49-F238E27FC236}">
                  <a16:creationId xmlns:a16="http://schemas.microsoft.com/office/drawing/2014/main" id="{7BBC87C0-0B03-4B65-A808-B5A1DF7E781B}"/>
                </a:ext>
              </a:extLst>
            </p:cNvPr>
            <p:cNvSpPr/>
            <p:nvPr/>
          </p:nvSpPr>
          <p:spPr>
            <a:xfrm>
              <a:off x="4733899" y="2960772"/>
              <a:ext cx="75469" cy="86546"/>
            </a:xfrm>
            <a:custGeom>
              <a:avLst/>
              <a:gdLst/>
              <a:ahLst/>
              <a:cxnLst/>
              <a:rect l="l" t="t" r="r" b="b"/>
              <a:pathLst>
                <a:path w="2371" h="2719" extrusionOk="0">
                  <a:moveTo>
                    <a:pt x="1218" y="276"/>
                  </a:moveTo>
                  <a:cubicBezTo>
                    <a:pt x="1233" y="276"/>
                    <a:pt x="1248" y="277"/>
                    <a:pt x="1263" y="278"/>
                  </a:cubicBezTo>
                  <a:cubicBezTo>
                    <a:pt x="1703" y="313"/>
                    <a:pt x="2061" y="647"/>
                    <a:pt x="2084" y="1099"/>
                  </a:cubicBezTo>
                  <a:cubicBezTo>
                    <a:pt x="2073" y="1456"/>
                    <a:pt x="1858" y="1802"/>
                    <a:pt x="1537" y="1944"/>
                  </a:cubicBezTo>
                  <a:cubicBezTo>
                    <a:pt x="1430" y="1992"/>
                    <a:pt x="1370" y="2099"/>
                    <a:pt x="1370" y="2218"/>
                  </a:cubicBezTo>
                  <a:cubicBezTo>
                    <a:pt x="1370" y="2313"/>
                    <a:pt x="1275" y="2409"/>
                    <a:pt x="1180" y="2409"/>
                  </a:cubicBezTo>
                  <a:cubicBezTo>
                    <a:pt x="1072" y="2409"/>
                    <a:pt x="989" y="2313"/>
                    <a:pt x="989" y="2218"/>
                  </a:cubicBezTo>
                  <a:cubicBezTo>
                    <a:pt x="989" y="1944"/>
                    <a:pt x="1132" y="1694"/>
                    <a:pt x="1382" y="1587"/>
                  </a:cubicBezTo>
                  <a:cubicBezTo>
                    <a:pt x="1561" y="1504"/>
                    <a:pt x="1680" y="1325"/>
                    <a:pt x="1668" y="1111"/>
                  </a:cubicBezTo>
                  <a:cubicBezTo>
                    <a:pt x="1656" y="873"/>
                    <a:pt x="1465" y="682"/>
                    <a:pt x="1227" y="670"/>
                  </a:cubicBezTo>
                  <a:lnTo>
                    <a:pt x="1191" y="670"/>
                  </a:lnTo>
                  <a:cubicBezTo>
                    <a:pt x="1072" y="670"/>
                    <a:pt x="953" y="706"/>
                    <a:pt x="870" y="801"/>
                  </a:cubicBezTo>
                  <a:cubicBezTo>
                    <a:pt x="763" y="885"/>
                    <a:pt x="715" y="1028"/>
                    <a:pt x="715" y="1159"/>
                  </a:cubicBezTo>
                  <a:cubicBezTo>
                    <a:pt x="715" y="1266"/>
                    <a:pt x="632" y="1349"/>
                    <a:pt x="525" y="1349"/>
                  </a:cubicBezTo>
                  <a:cubicBezTo>
                    <a:pt x="418" y="1349"/>
                    <a:pt x="334" y="1266"/>
                    <a:pt x="334" y="1159"/>
                  </a:cubicBezTo>
                  <a:cubicBezTo>
                    <a:pt x="334" y="920"/>
                    <a:pt x="429" y="682"/>
                    <a:pt x="608" y="516"/>
                  </a:cubicBezTo>
                  <a:cubicBezTo>
                    <a:pt x="775" y="359"/>
                    <a:pt x="995" y="276"/>
                    <a:pt x="1218" y="276"/>
                  </a:cubicBezTo>
                  <a:close/>
                  <a:moveTo>
                    <a:pt x="1163" y="0"/>
                  </a:moveTo>
                  <a:cubicBezTo>
                    <a:pt x="872" y="0"/>
                    <a:pt x="586" y="108"/>
                    <a:pt x="370" y="313"/>
                  </a:cubicBezTo>
                  <a:cubicBezTo>
                    <a:pt x="132" y="539"/>
                    <a:pt x="1" y="849"/>
                    <a:pt x="1" y="1159"/>
                  </a:cubicBezTo>
                  <a:cubicBezTo>
                    <a:pt x="1" y="1432"/>
                    <a:pt x="227" y="1647"/>
                    <a:pt x="489" y="1647"/>
                  </a:cubicBezTo>
                  <a:cubicBezTo>
                    <a:pt x="763" y="1647"/>
                    <a:pt x="989" y="1432"/>
                    <a:pt x="989" y="1159"/>
                  </a:cubicBezTo>
                  <a:cubicBezTo>
                    <a:pt x="989" y="1099"/>
                    <a:pt x="1001" y="1051"/>
                    <a:pt x="1049" y="1028"/>
                  </a:cubicBezTo>
                  <a:cubicBezTo>
                    <a:pt x="1078" y="998"/>
                    <a:pt x="1115" y="977"/>
                    <a:pt x="1161" y="977"/>
                  </a:cubicBezTo>
                  <a:cubicBezTo>
                    <a:pt x="1171" y="977"/>
                    <a:pt x="1181" y="978"/>
                    <a:pt x="1191" y="980"/>
                  </a:cubicBezTo>
                  <a:cubicBezTo>
                    <a:pt x="1287" y="980"/>
                    <a:pt x="1358" y="1075"/>
                    <a:pt x="1370" y="1159"/>
                  </a:cubicBezTo>
                  <a:cubicBezTo>
                    <a:pt x="1370" y="1230"/>
                    <a:pt x="1322" y="1313"/>
                    <a:pt x="1263" y="1337"/>
                  </a:cubicBezTo>
                  <a:cubicBezTo>
                    <a:pt x="930" y="1504"/>
                    <a:pt x="703" y="1849"/>
                    <a:pt x="703" y="2230"/>
                  </a:cubicBezTo>
                  <a:cubicBezTo>
                    <a:pt x="703" y="2504"/>
                    <a:pt x="930" y="2718"/>
                    <a:pt x="1191" y="2718"/>
                  </a:cubicBezTo>
                  <a:cubicBezTo>
                    <a:pt x="1465" y="2718"/>
                    <a:pt x="1680" y="2504"/>
                    <a:pt x="1680" y="2230"/>
                  </a:cubicBezTo>
                  <a:lnTo>
                    <a:pt x="1680" y="2218"/>
                  </a:lnTo>
                  <a:cubicBezTo>
                    <a:pt x="2096" y="2004"/>
                    <a:pt x="2370" y="1563"/>
                    <a:pt x="2334" y="1087"/>
                  </a:cubicBezTo>
                  <a:cubicBezTo>
                    <a:pt x="2311" y="504"/>
                    <a:pt x="1834" y="27"/>
                    <a:pt x="1251" y="4"/>
                  </a:cubicBezTo>
                  <a:cubicBezTo>
                    <a:pt x="1222" y="1"/>
                    <a:pt x="1192" y="0"/>
                    <a:pt x="11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1411;p82">
              <a:extLst>
                <a:ext uri="{FF2B5EF4-FFF2-40B4-BE49-F238E27FC236}">
                  <a16:creationId xmlns:a16="http://schemas.microsoft.com/office/drawing/2014/main" id="{CA8F9535-D947-404B-BA12-1E0885B03158}"/>
                </a:ext>
              </a:extLst>
            </p:cNvPr>
            <p:cNvSpPr/>
            <p:nvPr/>
          </p:nvSpPr>
          <p:spPr>
            <a:xfrm>
              <a:off x="4755894" y="3048431"/>
              <a:ext cx="31098" cy="32244"/>
            </a:xfrm>
            <a:custGeom>
              <a:avLst/>
              <a:gdLst/>
              <a:ahLst/>
              <a:cxnLst/>
              <a:rect l="l" t="t" r="r" b="b"/>
              <a:pathLst>
                <a:path w="977" h="1013" extrusionOk="0">
                  <a:moveTo>
                    <a:pt x="489" y="298"/>
                  </a:moveTo>
                  <a:cubicBezTo>
                    <a:pt x="596" y="298"/>
                    <a:pt x="679" y="381"/>
                    <a:pt x="679" y="488"/>
                  </a:cubicBezTo>
                  <a:lnTo>
                    <a:pt x="679" y="500"/>
                  </a:lnTo>
                  <a:cubicBezTo>
                    <a:pt x="679" y="607"/>
                    <a:pt x="596" y="702"/>
                    <a:pt x="489" y="702"/>
                  </a:cubicBezTo>
                  <a:cubicBezTo>
                    <a:pt x="381" y="702"/>
                    <a:pt x="298" y="607"/>
                    <a:pt x="298" y="500"/>
                  </a:cubicBezTo>
                  <a:lnTo>
                    <a:pt x="298" y="488"/>
                  </a:lnTo>
                  <a:cubicBezTo>
                    <a:pt x="298" y="381"/>
                    <a:pt x="381" y="298"/>
                    <a:pt x="489" y="298"/>
                  </a:cubicBezTo>
                  <a:close/>
                  <a:moveTo>
                    <a:pt x="489" y="0"/>
                  </a:moveTo>
                  <a:cubicBezTo>
                    <a:pt x="215" y="0"/>
                    <a:pt x="0" y="226"/>
                    <a:pt x="0" y="488"/>
                  </a:cubicBezTo>
                  <a:lnTo>
                    <a:pt x="0" y="524"/>
                  </a:lnTo>
                  <a:cubicBezTo>
                    <a:pt x="0" y="786"/>
                    <a:pt x="215" y="1012"/>
                    <a:pt x="489" y="1012"/>
                  </a:cubicBezTo>
                  <a:cubicBezTo>
                    <a:pt x="751" y="1012"/>
                    <a:pt x="977" y="786"/>
                    <a:pt x="977" y="524"/>
                  </a:cubicBezTo>
                  <a:lnTo>
                    <a:pt x="977" y="488"/>
                  </a:lnTo>
                  <a:cubicBezTo>
                    <a:pt x="977" y="226"/>
                    <a:pt x="751" y="0"/>
                    <a:pt x="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17918;p76">
            <a:extLst>
              <a:ext uri="{FF2B5EF4-FFF2-40B4-BE49-F238E27FC236}">
                <a16:creationId xmlns:a16="http://schemas.microsoft.com/office/drawing/2014/main" id="{B60FA568-54CB-47B7-B793-9C5673CAE925}"/>
              </a:ext>
            </a:extLst>
          </p:cNvPr>
          <p:cNvGrpSpPr/>
          <p:nvPr/>
        </p:nvGrpSpPr>
        <p:grpSpPr>
          <a:xfrm>
            <a:off x="2509284" y="2069539"/>
            <a:ext cx="499543" cy="359396"/>
            <a:chOff x="7989683" y="2350207"/>
            <a:chExt cx="332761" cy="234066"/>
          </a:xfrm>
          <a:solidFill>
            <a:schemeClr val="accent1"/>
          </a:solidFill>
        </p:grpSpPr>
        <p:sp>
          <p:nvSpPr>
            <p:cNvPr id="46" name="Google Shape;17919;p76">
              <a:extLst>
                <a:ext uri="{FF2B5EF4-FFF2-40B4-BE49-F238E27FC236}">
                  <a16:creationId xmlns:a16="http://schemas.microsoft.com/office/drawing/2014/main" id="{10E01E61-A7EA-4158-AEE3-FAC3F640FBBC}"/>
                </a:ext>
              </a:extLst>
            </p:cNvPr>
            <p:cNvSpPr/>
            <p:nvPr/>
          </p:nvSpPr>
          <p:spPr>
            <a:xfrm>
              <a:off x="8258902" y="2396188"/>
              <a:ext cx="29119" cy="22101"/>
            </a:xfrm>
            <a:custGeom>
              <a:avLst/>
              <a:gdLst/>
              <a:ahLst/>
              <a:cxnLst/>
              <a:rect l="l" t="t" r="r" b="b"/>
              <a:pathLst>
                <a:path w="917" h="696" extrusionOk="0">
                  <a:moveTo>
                    <a:pt x="165" y="0"/>
                  </a:moveTo>
                  <a:cubicBezTo>
                    <a:pt x="114" y="0"/>
                    <a:pt x="64" y="22"/>
                    <a:pt x="36" y="64"/>
                  </a:cubicBezTo>
                  <a:cubicBezTo>
                    <a:pt x="0" y="148"/>
                    <a:pt x="12" y="243"/>
                    <a:pt x="84" y="291"/>
                  </a:cubicBezTo>
                  <a:cubicBezTo>
                    <a:pt x="262" y="410"/>
                    <a:pt x="441" y="529"/>
                    <a:pt x="631" y="660"/>
                  </a:cubicBezTo>
                  <a:cubicBezTo>
                    <a:pt x="667" y="684"/>
                    <a:pt x="691" y="695"/>
                    <a:pt x="726" y="695"/>
                  </a:cubicBezTo>
                  <a:cubicBezTo>
                    <a:pt x="762" y="695"/>
                    <a:pt x="834" y="660"/>
                    <a:pt x="857" y="624"/>
                  </a:cubicBezTo>
                  <a:cubicBezTo>
                    <a:pt x="917" y="565"/>
                    <a:pt x="893" y="457"/>
                    <a:pt x="810" y="398"/>
                  </a:cubicBezTo>
                  <a:cubicBezTo>
                    <a:pt x="619" y="267"/>
                    <a:pt x="441" y="148"/>
                    <a:pt x="262" y="29"/>
                  </a:cubicBezTo>
                  <a:cubicBezTo>
                    <a:pt x="234" y="10"/>
                    <a:pt x="199" y="0"/>
                    <a:pt x="1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7920;p76">
              <a:extLst>
                <a:ext uri="{FF2B5EF4-FFF2-40B4-BE49-F238E27FC236}">
                  <a16:creationId xmlns:a16="http://schemas.microsoft.com/office/drawing/2014/main" id="{B1941F26-9DDE-49EB-83DE-489D37BE3CD7}"/>
                </a:ext>
              </a:extLst>
            </p:cNvPr>
            <p:cNvSpPr/>
            <p:nvPr/>
          </p:nvSpPr>
          <p:spPr>
            <a:xfrm>
              <a:off x="8051320" y="2350207"/>
              <a:ext cx="194753" cy="49919"/>
            </a:xfrm>
            <a:custGeom>
              <a:avLst/>
              <a:gdLst/>
              <a:ahLst/>
              <a:cxnLst/>
              <a:rect l="l" t="t" r="r" b="b"/>
              <a:pathLst>
                <a:path w="6133" h="1572" extrusionOk="0">
                  <a:moveTo>
                    <a:pt x="3299" y="0"/>
                  </a:moveTo>
                  <a:cubicBezTo>
                    <a:pt x="2501" y="0"/>
                    <a:pt x="1441" y="417"/>
                    <a:pt x="108" y="1274"/>
                  </a:cubicBezTo>
                  <a:cubicBezTo>
                    <a:pt x="24" y="1322"/>
                    <a:pt x="1" y="1429"/>
                    <a:pt x="60" y="1501"/>
                  </a:cubicBezTo>
                  <a:cubicBezTo>
                    <a:pt x="84" y="1548"/>
                    <a:pt x="144" y="1572"/>
                    <a:pt x="191" y="1572"/>
                  </a:cubicBezTo>
                  <a:cubicBezTo>
                    <a:pt x="227" y="1572"/>
                    <a:pt x="251" y="1560"/>
                    <a:pt x="286" y="1548"/>
                  </a:cubicBezTo>
                  <a:cubicBezTo>
                    <a:pt x="1572" y="727"/>
                    <a:pt x="2560" y="322"/>
                    <a:pt x="3299" y="322"/>
                  </a:cubicBezTo>
                  <a:cubicBezTo>
                    <a:pt x="3954" y="322"/>
                    <a:pt x="4787" y="643"/>
                    <a:pt x="5859" y="1262"/>
                  </a:cubicBezTo>
                  <a:cubicBezTo>
                    <a:pt x="5885" y="1277"/>
                    <a:pt x="5912" y="1284"/>
                    <a:pt x="5939" y="1284"/>
                  </a:cubicBezTo>
                  <a:cubicBezTo>
                    <a:pt x="5997" y="1284"/>
                    <a:pt x="6052" y="1252"/>
                    <a:pt x="6085" y="1203"/>
                  </a:cubicBezTo>
                  <a:cubicBezTo>
                    <a:pt x="6132" y="1131"/>
                    <a:pt x="6097" y="1024"/>
                    <a:pt x="6025" y="977"/>
                  </a:cubicBezTo>
                  <a:cubicBezTo>
                    <a:pt x="4906" y="322"/>
                    <a:pt x="4013" y="0"/>
                    <a:pt x="32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7921;p76">
              <a:extLst>
                <a:ext uri="{FF2B5EF4-FFF2-40B4-BE49-F238E27FC236}">
                  <a16:creationId xmlns:a16="http://schemas.microsoft.com/office/drawing/2014/main" id="{DCE6200A-4921-4242-8F01-40FE83A553FC}"/>
                </a:ext>
              </a:extLst>
            </p:cNvPr>
            <p:cNvSpPr/>
            <p:nvPr/>
          </p:nvSpPr>
          <p:spPr>
            <a:xfrm>
              <a:off x="7989683" y="2378183"/>
              <a:ext cx="332761" cy="206090"/>
            </a:xfrm>
            <a:custGeom>
              <a:avLst/>
              <a:gdLst/>
              <a:ahLst/>
              <a:cxnLst/>
              <a:rect l="l" t="t" r="r" b="b"/>
              <a:pathLst>
                <a:path w="10479" h="6490" extrusionOk="0">
                  <a:moveTo>
                    <a:pt x="5240" y="334"/>
                  </a:moveTo>
                  <a:cubicBezTo>
                    <a:pt x="6597" y="334"/>
                    <a:pt x="9276" y="2453"/>
                    <a:pt x="10086" y="3096"/>
                  </a:cubicBezTo>
                  <a:cubicBezTo>
                    <a:pt x="10121" y="3132"/>
                    <a:pt x="10157" y="3179"/>
                    <a:pt x="10157" y="3239"/>
                  </a:cubicBezTo>
                  <a:cubicBezTo>
                    <a:pt x="10157" y="3298"/>
                    <a:pt x="10121" y="3346"/>
                    <a:pt x="10086" y="3394"/>
                  </a:cubicBezTo>
                  <a:cubicBezTo>
                    <a:pt x="9288" y="4025"/>
                    <a:pt x="6597" y="6144"/>
                    <a:pt x="5240" y="6144"/>
                  </a:cubicBezTo>
                  <a:cubicBezTo>
                    <a:pt x="3894" y="6144"/>
                    <a:pt x="1215" y="4025"/>
                    <a:pt x="406" y="3394"/>
                  </a:cubicBezTo>
                  <a:cubicBezTo>
                    <a:pt x="358" y="3346"/>
                    <a:pt x="334" y="3298"/>
                    <a:pt x="334" y="3239"/>
                  </a:cubicBezTo>
                  <a:cubicBezTo>
                    <a:pt x="334" y="3179"/>
                    <a:pt x="358" y="3120"/>
                    <a:pt x="406" y="3096"/>
                  </a:cubicBezTo>
                  <a:cubicBezTo>
                    <a:pt x="1192" y="2453"/>
                    <a:pt x="3894" y="334"/>
                    <a:pt x="5240" y="334"/>
                  </a:cubicBezTo>
                  <a:close/>
                  <a:moveTo>
                    <a:pt x="5240" y="0"/>
                  </a:moveTo>
                  <a:cubicBezTo>
                    <a:pt x="3811" y="0"/>
                    <a:pt x="1239" y="1977"/>
                    <a:pt x="191" y="2822"/>
                  </a:cubicBezTo>
                  <a:cubicBezTo>
                    <a:pt x="84" y="2929"/>
                    <a:pt x="1" y="3072"/>
                    <a:pt x="1" y="3239"/>
                  </a:cubicBezTo>
                  <a:cubicBezTo>
                    <a:pt x="1" y="3406"/>
                    <a:pt x="84" y="3548"/>
                    <a:pt x="191" y="3656"/>
                  </a:cubicBezTo>
                  <a:cubicBezTo>
                    <a:pt x="1239" y="4501"/>
                    <a:pt x="3811" y="6489"/>
                    <a:pt x="5240" y="6489"/>
                  </a:cubicBezTo>
                  <a:cubicBezTo>
                    <a:pt x="6657" y="6489"/>
                    <a:pt x="9252" y="4501"/>
                    <a:pt x="10288" y="3656"/>
                  </a:cubicBezTo>
                  <a:cubicBezTo>
                    <a:pt x="10407" y="3548"/>
                    <a:pt x="10478" y="3406"/>
                    <a:pt x="10478" y="3239"/>
                  </a:cubicBezTo>
                  <a:cubicBezTo>
                    <a:pt x="10478" y="3072"/>
                    <a:pt x="10407" y="2929"/>
                    <a:pt x="10288" y="2822"/>
                  </a:cubicBezTo>
                  <a:cubicBezTo>
                    <a:pt x="9252" y="1977"/>
                    <a:pt x="6668" y="0"/>
                    <a:pt x="5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7922;p76">
              <a:extLst>
                <a:ext uri="{FF2B5EF4-FFF2-40B4-BE49-F238E27FC236}">
                  <a16:creationId xmlns:a16="http://schemas.microsoft.com/office/drawing/2014/main" id="{481A9995-7D60-454A-9C8D-EBC08100C4DA}"/>
                </a:ext>
              </a:extLst>
            </p:cNvPr>
            <p:cNvSpPr/>
            <p:nvPr/>
          </p:nvSpPr>
          <p:spPr>
            <a:xfrm>
              <a:off x="8081201" y="2405746"/>
              <a:ext cx="151598" cy="149884"/>
            </a:xfrm>
            <a:custGeom>
              <a:avLst/>
              <a:gdLst/>
              <a:ahLst/>
              <a:cxnLst/>
              <a:rect l="l" t="t" r="r" b="b"/>
              <a:pathLst>
                <a:path w="4774" h="4720" extrusionOk="0">
                  <a:moveTo>
                    <a:pt x="2351" y="1"/>
                  </a:moveTo>
                  <a:cubicBezTo>
                    <a:pt x="2329" y="1"/>
                    <a:pt x="2308" y="1"/>
                    <a:pt x="2286" y="2"/>
                  </a:cubicBezTo>
                  <a:cubicBezTo>
                    <a:pt x="1048" y="49"/>
                    <a:pt x="36" y="1049"/>
                    <a:pt x="12" y="2288"/>
                  </a:cubicBezTo>
                  <a:cubicBezTo>
                    <a:pt x="0" y="2907"/>
                    <a:pt x="203" y="3478"/>
                    <a:pt x="572" y="3907"/>
                  </a:cubicBezTo>
                  <a:cubicBezTo>
                    <a:pt x="602" y="3943"/>
                    <a:pt x="646" y="3960"/>
                    <a:pt x="691" y="3960"/>
                  </a:cubicBezTo>
                  <a:cubicBezTo>
                    <a:pt x="735" y="3960"/>
                    <a:pt x="780" y="3943"/>
                    <a:pt x="810" y="3907"/>
                  </a:cubicBezTo>
                  <a:cubicBezTo>
                    <a:pt x="869" y="3847"/>
                    <a:pt x="869" y="3740"/>
                    <a:pt x="810" y="3681"/>
                  </a:cubicBezTo>
                  <a:cubicBezTo>
                    <a:pt x="488" y="3312"/>
                    <a:pt x="310" y="2800"/>
                    <a:pt x="322" y="2264"/>
                  </a:cubicBezTo>
                  <a:cubicBezTo>
                    <a:pt x="369" y="1228"/>
                    <a:pt x="1215" y="383"/>
                    <a:pt x="2262" y="335"/>
                  </a:cubicBezTo>
                  <a:cubicBezTo>
                    <a:pt x="2297" y="333"/>
                    <a:pt x="2332" y="332"/>
                    <a:pt x="2366" y="332"/>
                  </a:cubicBezTo>
                  <a:cubicBezTo>
                    <a:pt x="3487" y="332"/>
                    <a:pt x="4416" y="1263"/>
                    <a:pt x="4382" y="2407"/>
                  </a:cubicBezTo>
                  <a:cubicBezTo>
                    <a:pt x="4370" y="3478"/>
                    <a:pt x="3489" y="4347"/>
                    <a:pt x="2417" y="4395"/>
                  </a:cubicBezTo>
                  <a:cubicBezTo>
                    <a:pt x="2394" y="4396"/>
                    <a:pt x="2371" y="4396"/>
                    <a:pt x="2348" y="4396"/>
                  </a:cubicBezTo>
                  <a:cubicBezTo>
                    <a:pt x="2003" y="4396"/>
                    <a:pt x="1671" y="4313"/>
                    <a:pt x="1381" y="4157"/>
                  </a:cubicBezTo>
                  <a:cubicBezTo>
                    <a:pt x="1355" y="4141"/>
                    <a:pt x="1323" y="4132"/>
                    <a:pt x="1290" y="4132"/>
                  </a:cubicBezTo>
                  <a:cubicBezTo>
                    <a:pt x="1248" y="4132"/>
                    <a:pt x="1206" y="4147"/>
                    <a:pt x="1179" y="4181"/>
                  </a:cubicBezTo>
                  <a:cubicBezTo>
                    <a:pt x="1108" y="4264"/>
                    <a:pt x="1119" y="4395"/>
                    <a:pt x="1227" y="4443"/>
                  </a:cubicBezTo>
                  <a:cubicBezTo>
                    <a:pt x="1540" y="4615"/>
                    <a:pt x="1902" y="4720"/>
                    <a:pt x="2287" y="4720"/>
                  </a:cubicBezTo>
                  <a:cubicBezTo>
                    <a:pt x="2326" y="4720"/>
                    <a:pt x="2366" y="4719"/>
                    <a:pt x="2405" y="4716"/>
                  </a:cubicBezTo>
                  <a:cubicBezTo>
                    <a:pt x="3655" y="4693"/>
                    <a:pt x="4679" y="3681"/>
                    <a:pt x="4715" y="2442"/>
                  </a:cubicBezTo>
                  <a:cubicBezTo>
                    <a:pt x="4774" y="1095"/>
                    <a:pt x="3690" y="1"/>
                    <a:pt x="23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7923;p76">
              <a:extLst>
                <a:ext uri="{FF2B5EF4-FFF2-40B4-BE49-F238E27FC236}">
                  <a16:creationId xmlns:a16="http://schemas.microsoft.com/office/drawing/2014/main" id="{3FEE0584-AC44-420B-9A73-3F85250585E4}"/>
                </a:ext>
              </a:extLst>
            </p:cNvPr>
            <p:cNvSpPr/>
            <p:nvPr/>
          </p:nvSpPr>
          <p:spPr>
            <a:xfrm>
              <a:off x="8115973" y="2440550"/>
              <a:ext cx="80562" cy="80213"/>
            </a:xfrm>
            <a:custGeom>
              <a:avLst/>
              <a:gdLst/>
              <a:ahLst/>
              <a:cxnLst/>
              <a:rect l="l" t="t" r="r" b="b"/>
              <a:pathLst>
                <a:path w="2537" h="2526" extrusionOk="0">
                  <a:moveTo>
                    <a:pt x="1263" y="1"/>
                  </a:moveTo>
                  <a:cubicBezTo>
                    <a:pt x="572" y="1"/>
                    <a:pt x="1" y="561"/>
                    <a:pt x="1" y="1263"/>
                  </a:cubicBezTo>
                  <a:cubicBezTo>
                    <a:pt x="1" y="1965"/>
                    <a:pt x="572" y="2525"/>
                    <a:pt x="1263" y="2525"/>
                  </a:cubicBezTo>
                  <a:cubicBezTo>
                    <a:pt x="1965" y="2525"/>
                    <a:pt x="2537" y="1965"/>
                    <a:pt x="2537" y="1263"/>
                  </a:cubicBezTo>
                  <a:cubicBezTo>
                    <a:pt x="2537" y="1168"/>
                    <a:pt x="2453" y="1096"/>
                    <a:pt x="2370" y="1096"/>
                  </a:cubicBezTo>
                  <a:cubicBezTo>
                    <a:pt x="2275" y="1096"/>
                    <a:pt x="2203" y="1168"/>
                    <a:pt x="2203" y="1263"/>
                  </a:cubicBezTo>
                  <a:cubicBezTo>
                    <a:pt x="2203" y="1787"/>
                    <a:pt x="1787" y="2204"/>
                    <a:pt x="1263" y="2204"/>
                  </a:cubicBezTo>
                  <a:cubicBezTo>
                    <a:pt x="751" y="2204"/>
                    <a:pt x="334" y="1787"/>
                    <a:pt x="334" y="1263"/>
                  </a:cubicBezTo>
                  <a:cubicBezTo>
                    <a:pt x="334" y="739"/>
                    <a:pt x="751" y="322"/>
                    <a:pt x="1263" y="322"/>
                  </a:cubicBezTo>
                  <a:cubicBezTo>
                    <a:pt x="1358" y="322"/>
                    <a:pt x="1429" y="251"/>
                    <a:pt x="1429" y="156"/>
                  </a:cubicBezTo>
                  <a:cubicBezTo>
                    <a:pt x="1429" y="72"/>
                    <a:pt x="1358" y="1"/>
                    <a:pt x="1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7924;p76">
              <a:extLst>
                <a:ext uri="{FF2B5EF4-FFF2-40B4-BE49-F238E27FC236}">
                  <a16:creationId xmlns:a16="http://schemas.microsoft.com/office/drawing/2014/main" id="{BE4A034A-D1F4-4613-8BEF-97C50A7AF01E}"/>
                </a:ext>
              </a:extLst>
            </p:cNvPr>
            <p:cNvSpPr/>
            <p:nvPr/>
          </p:nvSpPr>
          <p:spPr>
            <a:xfrm>
              <a:off x="8164749" y="2447377"/>
              <a:ext cx="24610" cy="24610"/>
            </a:xfrm>
            <a:custGeom>
              <a:avLst/>
              <a:gdLst/>
              <a:ahLst/>
              <a:cxnLst/>
              <a:rect l="l" t="t" r="r" b="b"/>
              <a:pathLst>
                <a:path w="775" h="775" extrusionOk="0">
                  <a:moveTo>
                    <a:pt x="382" y="0"/>
                  </a:moveTo>
                  <a:cubicBezTo>
                    <a:pt x="179" y="0"/>
                    <a:pt x="1" y="179"/>
                    <a:pt x="1" y="393"/>
                  </a:cubicBezTo>
                  <a:cubicBezTo>
                    <a:pt x="1" y="596"/>
                    <a:pt x="179" y="774"/>
                    <a:pt x="382" y="774"/>
                  </a:cubicBezTo>
                  <a:cubicBezTo>
                    <a:pt x="596" y="774"/>
                    <a:pt x="774" y="596"/>
                    <a:pt x="774" y="393"/>
                  </a:cubicBezTo>
                  <a:cubicBezTo>
                    <a:pt x="774" y="179"/>
                    <a:pt x="608" y="0"/>
                    <a:pt x="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60" name="Google Shape;10167;p63">
            <a:extLst>
              <a:ext uri="{FF2B5EF4-FFF2-40B4-BE49-F238E27FC236}">
                <a16:creationId xmlns:a16="http://schemas.microsoft.com/office/drawing/2014/main" id="{0F15F75E-0845-4281-A9BB-3621DB96C7CD}"/>
              </a:ext>
            </a:extLst>
          </p:cNvPr>
          <p:cNvPicPr preferRelativeResize="0"/>
          <p:nvPr/>
        </p:nvPicPr>
        <p:blipFill>
          <a:blip r:embed="rId3">
            <a:alphaModFix amt="81000"/>
          </a:blip>
          <a:stretch>
            <a:fillRect/>
          </a:stretch>
        </p:blipFill>
        <p:spPr>
          <a:xfrm>
            <a:off x="1173833" y="3230499"/>
            <a:ext cx="4706085" cy="4168552"/>
          </a:xfrm>
          <a:prstGeom prst="rect">
            <a:avLst/>
          </a:prstGeom>
          <a:noFill/>
          <a:ln>
            <a:noFill/>
          </a:ln>
        </p:spPr>
      </p:pic>
    </p:spTree>
    <p:extLst>
      <p:ext uri="{BB962C8B-B14F-4D97-AF65-F5344CB8AC3E}">
        <p14:creationId xmlns:p14="http://schemas.microsoft.com/office/powerpoint/2010/main" val="12955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582"/>
                                        </p:tgtEl>
                                        <p:attrNameLst>
                                          <p:attrName>style.visibility</p:attrName>
                                        </p:attrNameLst>
                                      </p:cBhvr>
                                      <p:to>
                                        <p:strVal val="visible"/>
                                      </p:to>
                                    </p:set>
                                    <p:animEffect transition="in" filter="randombar(horizontal)">
                                      <p:cBhvr>
                                        <p:cTn id="7" dur="500"/>
                                        <p:tgtEl>
                                          <p:spTgt spid="958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randombar(horizontal)">
                                      <p:cBhvr>
                                        <p:cTn id="11" dur="500"/>
                                        <p:tgtEl>
                                          <p:spTgt spid="4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randombar(horizontal)">
                                      <p:cBhvr>
                                        <p:cTn id="14" dur="500"/>
                                        <p:tgtEl>
                                          <p:spTgt spid="47"/>
                                        </p:tgtEl>
                                      </p:cBhvr>
                                    </p:animEffect>
                                  </p:childTnLst>
                                </p:cTn>
                              </p:par>
                              <p:par>
                                <p:cTn id="15" presetID="14" presetClass="entr" presetSubtype="1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9574"/>
                                        </p:tgtEl>
                                        <p:attrNameLst>
                                          <p:attrName>style.visibility</p:attrName>
                                        </p:attrNameLst>
                                      </p:cBhvr>
                                      <p:to>
                                        <p:strVal val="visible"/>
                                      </p:to>
                                    </p:set>
                                    <p:animEffect transition="in" filter="randombar(horizontal)">
                                      <p:cBhvr>
                                        <p:cTn id="21" dur="500"/>
                                        <p:tgtEl>
                                          <p:spTgt spid="957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580">
                                            <p:txEl>
                                              <p:pRg st="0" end="0"/>
                                            </p:txEl>
                                          </p:spTgt>
                                        </p:tgtEl>
                                        <p:attrNameLst>
                                          <p:attrName>style.visibility</p:attrName>
                                        </p:attrNameLst>
                                      </p:cBhvr>
                                      <p:to>
                                        <p:strVal val="visible"/>
                                      </p:to>
                                    </p:set>
                                    <p:animEffect transition="in" filter="randombar(horizontal)">
                                      <p:cBhvr>
                                        <p:cTn id="24" dur="500"/>
                                        <p:tgtEl>
                                          <p:spTgt spid="9580">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 grpId="0" animBg="1"/>
      <p:bldP spid="9580" grpId="0" build="p"/>
      <p:bldP spid="9582" grpId="0"/>
      <p:bldP spid="44" grpId="0" animBg="1"/>
      <p:bldP spid="47" grpId="0"/>
    </p:bldLst>
  </p:timing>
</p:sld>
</file>

<file path=ppt/theme/theme1.xml><?xml version="1.0" encoding="utf-8"?>
<a:theme xmlns:a="http://schemas.openxmlformats.org/drawingml/2006/main" name="Digital Scam Awareness Newsletter by Slidesgo">
  <a:themeElements>
    <a:clrScheme name="Simple Light">
      <a:dk1>
        <a:srgbClr val="E4FAFF"/>
      </a:dk1>
      <a:lt1>
        <a:srgbClr val="28373C"/>
      </a:lt1>
      <a:dk2>
        <a:srgbClr val="4E6872"/>
      </a:dk2>
      <a:lt2>
        <a:srgbClr val="1DB2C5"/>
      </a:lt2>
      <a:accent1>
        <a:srgbClr val="3FE6FF"/>
      </a:accent1>
      <a:accent2>
        <a:srgbClr val="93EFFD"/>
      </a:accent2>
      <a:accent3>
        <a:srgbClr val="FFFFFF"/>
      </a:accent3>
      <a:accent4>
        <a:srgbClr val="FFFFFF"/>
      </a:accent4>
      <a:accent5>
        <a:srgbClr val="FFFFFF"/>
      </a:accent5>
      <a:accent6>
        <a:srgbClr val="FFFFFF"/>
      </a:accent6>
      <a:hlink>
        <a:srgbClr val="E4FA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1475</Words>
  <Application>Microsoft Office PowerPoint</Application>
  <PresentationFormat>On-screen Show (16:9)</PresentationFormat>
  <Paragraphs>155</Paragraphs>
  <Slides>38</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Rubik</vt:lpstr>
      <vt:lpstr>Rubik ExtraBold</vt:lpstr>
      <vt:lpstr>Palanquin Dark</vt:lpstr>
      <vt:lpstr>Söhne</vt:lpstr>
      <vt:lpstr>Rubik Black</vt:lpstr>
      <vt:lpstr>Söhne Mono</vt:lpstr>
      <vt:lpstr>Rubik Glitch</vt:lpstr>
      <vt:lpstr>Segoe UI</vt:lpstr>
      <vt:lpstr>Courier New</vt:lpstr>
      <vt:lpstr>Calibri</vt:lpstr>
      <vt:lpstr>Rubik </vt:lpstr>
      <vt:lpstr>Fredoka One</vt:lpstr>
      <vt:lpstr>Arial</vt:lpstr>
      <vt:lpstr>Digital Scam Awareness Newsletter by Slidesgo</vt:lpstr>
      <vt:lpstr>Using AI in  Cybersecurity</vt:lpstr>
      <vt:lpstr>Double-Edged Sourd</vt:lpstr>
      <vt:lpstr>AI in Cyber  Offense</vt:lpstr>
      <vt:lpstr>AI in Cyber Offense</vt:lpstr>
      <vt:lpstr>PowerPoint Presentation</vt:lpstr>
      <vt:lpstr>PowerPoint Presentation</vt:lpstr>
      <vt:lpstr>PowerPoint Presentation</vt:lpstr>
      <vt:lpstr>AI in Cyber  Defense</vt:lpstr>
      <vt:lpstr>AI in Cyber Defense</vt:lpstr>
      <vt:lpstr>PowerPoint Presentation</vt:lpstr>
      <vt:lpstr>PowerPoint Presentation</vt:lpstr>
      <vt:lpstr>AI Methods</vt:lpstr>
      <vt:lpstr>AI Techniques</vt:lpstr>
      <vt:lpstr>AI Techniques</vt:lpstr>
      <vt:lpstr>AI Techniques</vt:lpstr>
      <vt:lpstr>AI Techniques</vt:lpstr>
      <vt:lpstr>AI Techniques</vt:lpstr>
      <vt:lpstr>AI Techniques</vt:lpstr>
      <vt:lpstr>AI Techniques</vt:lpstr>
      <vt:lpstr>Case Study</vt:lpstr>
      <vt:lpstr>PowerPoint Presentation</vt:lpstr>
      <vt:lpstr>Log File Analysis</vt:lpstr>
      <vt:lpstr>Methodology</vt:lpstr>
      <vt:lpstr>Data Acquisition</vt:lpstr>
      <vt:lpstr>Sources of Data</vt:lpstr>
      <vt:lpstr>Methods of Collection</vt:lpstr>
      <vt:lpstr>Log-in Log File Example</vt:lpstr>
      <vt:lpstr>RSVP Agent processing log Log File Example (IBM)</vt:lpstr>
      <vt:lpstr>The NSL-KDD Data Set</vt:lpstr>
      <vt:lpstr>Data Analysis</vt:lpstr>
      <vt:lpstr>Data Analysis</vt:lpstr>
      <vt:lpstr>Pattern Recognition </vt:lpstr>
      <vt:lpstr>Pattern Recognition </vt:lpstr>
      <vt:lpstr>Anomaly detection </vt:lpstr>
      <vt:lpstr>Anomaly detection </vt:lpstr>
      <vt:lpstr>Algorithms &amp; Methods</vt:lpstr>
      <vt:lpstr>Hands On  Practical</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AI in Cybersecurity: A Double-Edged Sword</dc:title>
  <cp:lastModifiedBy>Polla Fattah</cp:lastModifiedBy>
  <cp:revision>90</cp:revision>
  <dcterms:modified xsi:type="dcterms:W3CDTF">2023-12-13T18:16:54Z</dcterms:modified>
</cp:coreProperties>
</file>